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4" r:id="rId2"/>
    <p:sldId id="258" r:id="rId3"/>
    <p:sldId id="276" r:id="rId4"/>
    <p:sldId id="259" r:id="rId5"/>
    <p:sldId id="278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A6"/>
    <a:srgbClr val="FFFF00"/>
    <a:srgbClr val="00FF00"/>
    <a:srgbClr val="FF9999"/>
    <a:srgbClr val="0000CC"/>
    <a:srgbClr val="66FF33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089" autoAdjust="0"/>
  </p:normalViewPr>
  <p:slideViewPr>
    <p:cSldViewPr>
      <p:cViewPr varScale="1">
        <p:scale>
          <a:sx n="86" d="100"/>
          <a:sy n="86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DBD2A8-C3C7-4582-AD9C-D3C3FAF750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5813D-1D11-40B1-A0F6-30B5A1CC50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EFC74-25D7-4ADE-ADD3-080FEF790A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2400A7-DE33-4320-9059-9CA8865198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A48EA8-748E-4827-AE3E-90E71CA29DF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F6DF04-BE84-44E8-B704-8F2B63B62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CD8174-2FF7-444F-A37C-9C04642D84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33891E-B46A-423F-8164-31D66DBCAA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4B5A46-7ACA-415A-9ACB-C87DD9FBD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A7D52-7390-4876-8F59-E1A435736C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51258-0109-4ADC-867F-833262E54F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2A354B-B932-4E87-A372-6D13A6765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73C1AC9-34D5-46DA-8747-19F83E58CC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D79113F-7D85-4210-B8F5-8D68DFEA43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ransition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000500" y="357188"/>
            <a:ext cx="3616325" cy="1643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Западная</a:t>
            </a: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143500" y="1643063"/>
            <a:ext cx="2973388" cy="1571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Сибирь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43808" y="4725144"/>
            <a:ext cx="591687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Российское могущество </a:t>
            </a:r>
            <a:endParaRPr lang="en-US" sz="32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прирастать будет Сибирью.</a:t>
            </a:r>
            <a:endParaRPr lang="en-US" sz="32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М. В. Ломоносов</a:t>
            </a:r>
            <a:endParaRPr lang="ru-RU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http://www.ecosystema.ru/08nature/world/ur/01.jpg"/>
          <p:cNvPicPr>
            <a:picLocks noChangeAspect="1" noChangeArrowheads="1"/>
          </p:cNvPicPr>
          <p:nvPr/>
        </p:nvPicPr>
        <p:blipFill>
          <a:blip r:embed="rId2" cstate="print"/>
          <a:srcRect b="7400"/>
          <a:stretch>
            <a:fillRect/>
          </a:stretch>
        </p:blipFill>
        <p:spPr bwMode="auto">
          <a:xfrm>
            <a:off x="395536" y="2060848"/>
            <a:ext cx="38232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Западная Сибирь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143240" y="1574800"/>
            <a:ext cx="57499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Западная Сибирь - часть Сибири между Уралом и долиной Енисея. Она  была присоединена к Российскому государству и освоена русскими в XVI-XVII веках</a:t>
            </a:r>
            <a:r>
              <a:rPr lang="ru-RU" b="1" dirty="0"/>
              <a:t>.</a:t>
            </a:r>
            <a:r>
              <a:rPr lang="ru-RU" dirty="0"/>
              <a:t> </a:t>
            </a:r>
          </a:p>
        </p:txBody>
      </p:sp>
      <p:pic>
        <p:nvPicPr>
          <p:cNvPr id="30722" name="Picture 2" descr="Картинка 4 из 102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2"/>
            <a:ext cx="452440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6" name="Picture 6" descr="Картинка 15 из 102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://www.slavyanskaya-kultura.ru/images/3418772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70"/>
            <a:ext cx="263626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6868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u="sng" dirty="0" smtClean="0">
                <a:latin typeface="Tahoma" pitchFamily="34" charset="0"/>
              </a:rPr>
              <a:t>5 областей</a:t>
            </a:r>
            <a:r>
              <a:rPr lang="ru-RU" sz="2400" dirty="0" smtClean="0">
                <a:latin typeface="Tahoma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1.Тюменская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(Ханты-Мансийский АО,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Ямало-Ненецкий АО);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2. Новосибирская;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3. Томская;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4. Омская;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5. Кемеровская</a:t>
            </a:r>
          </a:p>
          <a:p>
            <a:pPr eaLnBrk="1" hangingPunct="1">
              <a:buNone/>
              <a:defRPr/>
            </a:pPr>
            <a:r>
              <a:rPr lang="ru-RU" sz="2400" u="sng" dirty="0" smtClean="0">
                <a:latin typeface="Tahoma" pitchFamily="34" charset="0"/>
              </a:rPr>
              <a:t>1 край</a:t>
            </a:r>
            <a:r>
              <a:rPr lang="ru-RU" sz="2400" dirty="0" smtClean="0">
                <a:latin typeface="Tahoma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1.Алтайский (г.Барнаул)</a:t>
            </a:r>
          </a:p>
          <a:p>
            <a:pPr eaLnBrk="1" hangingPunct="1">
              <a:buNone/>
              <a:defRPr/>
            </a:pPr>
            <a:r>
              <a:rPr lang="ru-RU" sz="2400" u="sng" dirty="0" smtClean="0">
                <a:latin typeface="Tahoma" pitchFamily="34" charset="0"/>
              </a:rPr>
              <a:t>1 республика: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ahoma" pitchFamily="34" charset="0"/>
              </a:rPr>
              <a:t>1.Алтай (г.Горно-Алтайск)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59"/>
            <a:ext cx="3636180" cy="41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0" i="1" dirty="0" smtClean="0">
                <a:latin typeface="Tahoma" pitchFamily="34" charset="0"/>
              </a:rPr>
              <a:t>Состав экономического района Западная Сибирь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66109"/>
          <a:stretch>
            <a:fillRect/>
          </a:stretch>
        </p:blipFill>
        <p:spPr bwMode="auto">
          <a:xfrm>
            <a:off x="6228184" y="5445224"/>
            <a:ext cx="179482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929190" y="2643182"/>
            <a:ext cx="40005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Западная Сибирь представляет собой территорию, простирающуюся на 2500 километров от Северного Ледовитого океана до сухих степей Казахстана и на 1500 километров от гор Урала до Енисея.</a:t>
            </a:r>
          </a:p>
        </p:txBody>
      </p:sp>
      <p:pic>
        <p:nvPicPr>
          <p:cNvPr id="6" name="Picture 4" descr="Картинка 5 из 102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4500594" cy="338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698" name="Picture 2" descr="Картинка 10 из 102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Картинка 13 из 102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92696"/>
            <a:ext cx="8229600" cy="590465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chemeClr val="hlink"/>
                </a:solidFill>
                <a:latin typeface="Tahoma" pitchFamily="34" charset="0"/>
              </a:rPr>
              <a:t>Заполните пропуски в тексте: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ru-RU" sz="2800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Западная Сибирь - это район России, который граничит с 3 государствами: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Российскими соседями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являются___________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Севере Западная Сибирь имеет выход к  __________ морю.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площадь составляет _____ млн.км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,______%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тер-и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России.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Состоит район из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___субъектов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__ областей,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___автономных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округов,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______края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____ республики.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Наиболее тесные связи налажены с  ______ экономическим районом.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территории района проходят две важные транспортные магистрали ______________.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Выгоды  ЭГП Западной Сибири заключаются в  __________.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Отрицательным фактором является  ____________.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Рельеф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8670"/>
            <a:ext cx="4929190" cy="5286412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dirty="0"/>
              <a:t>     </a:t>
            </a:r>
            <a:r>
              <a:rPr lang="ru-RU" sz="2400" dirty="0" smtClean="0"/>
              <a:t>Западно-Сибирскую </a:t>
            </a:r>
            <a:r>
              <a:rPr lang="ru-RU" sz="2400" dirty="0"/>
              <a:t>равнину обычно разделяют на четыре крупные геоморфологические области:</a:t>
            </a:r>
            <a:endParaRPr lang="en-US" sz="2400" dirty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/>
              <a:t>     </a:t>
            </a:r>
            <a:endParaRPr lang="ru-RU" sz="2400" dirty="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dirty="0" smtClean="0"/>
              <a:t>      </a:t>
            </a:r>
            <a:r>
              <a:rPr lang="en-US" sz="2400" dirty="0" smtClean="0"/>
              <a:t>1)</a:t>
            </a:r>
            <a:r>
              <a:rPr lang="ru-RU" sz="2400" dirty="0"/>
              <a:t>морских </a:t>
            </a:r>
            <a:r>
              <a:rPr lang="ru-RU" sz="2400" dirty="0" smtClean="0"/>
              <a:t>равнин </a:t>
            </a:r>
            <a:r>
              <a:rPr lang="ru-RU" sz="2400" dirty="0"/>
              <a:t>на севере;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dirty="0"/>
              <a:t>      2)ледниковых и водно-ледниковых равнин;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dirty="0"/>
              <a:t>     3) </a:t>
            </a:r>
            <a:r>
              <a:rPr lang="ru-RU" sz="2400" dirty="0" smtClean="0"/>
              <a:t>приледниковых равнин</a:t>
            </a:r>
            <a:r>
              <a:rPr lang="ru-RU" sz="2400" dirty="0"/>
              <a:t>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dirty="0"/>
              <a:t>     4) южных внеледниковых равнин</a:t>
            </a:r>
          </a:p>
        </p:txBody>
      </p:sp>
      <p:pic>
        <p:nvPicPr>
          <p:cNvPr id="8" name="Picture 4" descr="Картинка 19 из 102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86322"/>
            <a:ext cx="1928826" cy="144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Картинка 35 из 102313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571736" y="442913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Картинка 7 из 46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0" name="Picture 6" descr="Картинка 19 из 5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5" y="4380531"/>
            <a:ext cx="2865835" cy="197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85728"/>
            <a:ext cx="678657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Климат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-4648200" y="32432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168775" algn="l"/>
              </a:tabLst>
            </a:pPr>
            <a:r>
              <a:rPr lang="ru-RU" dirty="0"/>
              <a:t>.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571868" y="1643050"/>
            <a:ext cx="51784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Западная Сибирь — страна с достаточно суровым, континентальным климатом. Значительные различия климатических условий северных и южных частей Западной Сибири, связанные с изменением количества солнечной радиации и характером циркуляции воздушных масс, особенно потоков западного переноса. </a:t>
            </a:r>
          </a:p>
        </p:txBody>
      </p:sp>
      <p:pic>
        <p:nvPicPr>
          <p:cNvPr id="24582" name="Picture 6" descr="http://www.slavyanskaya-kultura.ru/images/3418772_large.jpe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8596" y="3571876"/>
            <a:ext cx="3190844" cy="242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Картинка 22 из 10231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885" t="3775" r="7692" b="5620"/>
          <a:stretch>
            <a:fillRect/>
          </a:stretch>
        </p:blipFill>
        <p:spPr bwMode="auto">
          <a:xfrm>
            <a:off x="6929454" y="214290"/>
            <a:ext cx="175320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6" name="Picture 10" descr="Картинка 21 из 80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364499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457</TotalTime>
  <Words>281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Слайд 1</vt:lpstr>
      <vt:lpstr>Западная Сибирь</vt:lpstr>
      <vt:lpstr>Состав экономического района Западная Сибирь</vt:lpstr>
      <vt:lpstr>Слайд 4</vt:lpstr>
      <vt:lpstr>Слайд 5</vt:lpstr>
      <vt:lpstr>Рельеф</vt:lpstr>
      <vt:lpstr>Климат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Сибирь</dc:title>
  <dc:creator>Alina</dc:creator>
  <cp:lastModifiedBy>Оля</cp:lastModifiedBy>
  <cp:revision>30</cp:revision>
  <dcterms:created xsi:type="dcterms:W3CDTF">2010-04-18T14:29:33Z</dcterms:created>
  <dcterms:modified xsi:type="dcterms:W3CDTF">2018-04-22T17:57:57Z</dcterms:modified>
</cp:coreProperties>
</file>