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00825-18F2-4FCC-AD11-31199C70C8F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4C25F-A649-48FA-A3D8-B9AFA1D42A83}">
      <dgm:prSet phldrT="[Текст]" custT="1"/>
      <dgm:spPr/>
      <dgm:t>
        <a:bodyPr/>
        <a:lstStyle/>
        <a:p>
          <a:r>
            <a:rPr lang="ru-RU" sz="4800" b="1" dirty="0" smtClean="0">
              <a:latin typeface="Constantia" pitchFamily="18" charset="0"/>
            </a:rPr>
            <a:t>Движения воды в океане</a:t>
          </a:r>
          <a:endParaRPr lang="ru-RU" sz="4800" b="1" dirty="0">
            <a:latin typeface="Constantia" pitchFamily="18" charset="0"/>
          </a:endParaRPr>
        </a:p>
      </dgm:t>
    </dgm:pt>
    <dgm:pt modelId="{7A01A00A-5A7A-4005-BAD3-1BC804F5325F}" type="parTrans" cxnId="{9BB5B7D7-0704-46B9-8B98-0FE751EFAD5F}">
      <dgm:prSet/>
      <dgm:spPr/>
      <dgm:t>
        <a:bodyPr/>
        <a:lstStyle/>
        <a:p>
          <a:endParaRPr lang="ru-RU"/>
        </a:p>
      </dgm:t>
    </dgm:pt>
    <dgm:pt modelId="{913921DE-6D6C-4C0C-AB83-D9470D3620D6}" type="sibTrans" cxnId="{9BB5B7D7-0704-46B9-8B98-0FE751EFAD5F}">
      <dgm:prSet/>
      <dgm:spPr/>
      <dgm:t>
        <a:bodyPr/>
        <a:lstStyle/>
        <a:p>
          <a:endParaRPr lang="ru-RU"/>
        </a:p>
      </dgm:t>
    </dgm:pt>
    <dgm:pt modelId="{B86F7F90-FA36-4FFC-B6AD-306613A060D8}">
      <dgm:prSet phldrT="[Текст]" custT="1"/>
      <dgm:spPr/>
      <dgm:t>
        <a:bodyPr/>
        <a:lstStyle/>
        <a:p>
          <a:r>
            <a:rPr lang="ru-RU" sz="4000" b="1" dirty="0" smtClean="0">
              <a:latin typeface="Constantia" pitchFamily="18" charset="0"/>
            </a:rPr>
            <a:t>течения</a:t>
          </a:r>
          <a:endParaRPr lang="ru-RU" sz="4000" b="1" dirty="0">
            <a:latin typeface="Constantia" pitchFamily="18" charset="0"/>
          </a:endParaRPr>
        </a:p>
      </dgm:t>
    </dgm:pt>
    <dgm:pt modelId="{E84B9D33-0824-49A1-B175-B1D6034A4508}" type="parTrans" cxnId="{0B59791B-F52C-4B0E-B78E-F1608E3E49AA}">
      <dgm:prSet/>
      <dgm:spPr/>
      <dgm:t>
        <a:bodyPr/>
        <a:lstStyle/>
        <a:p>
          <a:endParaRPr lang="ru-RU"/>
        </a:p>
      </dgm:t>
    </dgm:pt>
    <dgm:pt modelId="{A30DA43C-F3B0-400F-8D3E-9AFD11CA32CC}" type="sibTrans" cxnId="{0B59791B-F52C-4B0E-B78E-F1608E3E49AA}">
      <dgm:prSet/>
      <dgm:spPr/>
      <dgm:t>
        <a:bodyPr/>
        <a:lstStyle/>
        <a:p>
          <a:endParaRPr lang="ru-RU"/>
        </a:p>
      </dgm:t>
    </dgm:pt>
    <dgm:pt modelId="{9FB2085E-6F8A-40D3-8592-4B83A8EBCA5A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колебательные движения воды</a:t>
          </a:r>
          <a:endParaRPr lang="ru-RU" b="1" dirty="0">
            <a:latin typeface="Constantia" pitchFamily="18" charset="0"/>
          </a:endParaRPr>
        </a:p>
      </dgm:t>
    </dgm:pt>
    <dgm:pt modelId="{C0AB33F0-A2FA-470A-ADE6-A8F8104CC6E8}" type="parTrans" cxnId="{6DB07DC6-B121-4DF6-8D55-A2EE1A6EE867}">
      <dgm:prSet/>
      <dgm:spPr/>
      <dgm:t>
        <a:bodyPr/>
        <a:lstStyle/>
        <a:p>
          <a:endParaRPr lang="ru-RU"/>
        </a:p>
      </dgm:t>
    </dgm:pt>
    <dgm:pt modelId="{96957A4C-4723-40C6-9ACA-E22A034A32BE}" type="sibTrans" cxnId="{6DB07DC6-B121-4DF6-8D55-A2EE1A6EE867}">
      <dgm:prSet/>
      <dgm:spPr/>
      <dgm:t>
        <a:bodyPr/>
        <a:lstStyle/>
        <a:p>
          <a:endParaRPr lang="ru-RU"/>
        </a:p>
      </dgm:t>
    </dgm:pt>
    <dgm:pt modelId="{63F867D1-7613-447D-A56E-AC4AE894DD8E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перемещение воды в горизонтальном направлении</a:t>
          </a:r>
          <a:endParaRPr lang="ru-RU" b="1" dirty="0">
            <a:latin typeface="Constantia" pitchFamily="18" charset="0"/>
          </a:endParaRPr>
        </a:p>
      </dgm:t>
    </dgm:pt>
    <dgm:pt modelId="{B1AF546F-4C70-479C-B36B-FC670BEE713F}" type="parTrans" cxnId="{351496E0-4B16-487A-92A6-425C1D9C30A3}">
      <dgm:prSet/>
      <dgm:spPr/>
      <dgm:t>
        <a:bodyPr/>
        <a:lstStyle/>
        <a:p>
          <a:endParaRPr lang="ru-RU"/>
        </a:p>
      </dgm:t>
    </dgm:pt>
    <dgm:pt modelId="{025BB61F-3181-48D4-9C9D-03B6828AA625}" type="sibTrans" cxnId="{351496E0-4B16-487A-92A6-425C1D9C30A3}">
      <dgm:prSet/>
      <dgm:spPr/>
      <dgm:t>
        <a:bodyPr/>
        <a:lstStyle/>
        <a:p>
          <a:endParaRPr lang="ru-RU"/>
        </a:p>
      </dgm:t>
    </dgm:pt>
    <dgm:pt modelId="{FE636877-AA2E-4BD9-AC99-1B2DADC3D6BB}">
      <dgm:prSet phldrT="[Текст]" custT="1"/>
      <dgm:spPr/>
      <dgm:t>
        <a:bodyPr/>
        <a:lstStyle/>
        <a:p>
          <a:r>
            <a:rPr lang="ru-RU" sz="4000" b="1" dirty="0" smtClean="0">
              <a:latin typeface="Constantia" pitchFamily="18" charset="0"/>
            </a:rPr>
            <a:t>волны</a:t>
          </a:r>
          <a:endParaRPr lang="ru-RU" sz="4000" b="1" dirty="0">
            <a:latin typeface="Constantia" pitchFamily="18" charset="0"/>
          </a:endParaRPr>
        </a:p>
      </dgm:t>
    </dgm:pt>
    <dgm:pt modelId="{3A9FCCCA-9809-4A33-84FA-3DD58F77F2D5}" type="sibTrans" cxnId="{CEE0C67B-FB7B-435D-99BF-7F63529FA2A0}">
      <dgm:prSet/>
      <dgm:spPr/>
      <dgm:t>
        <a:bodyPr/>
        <a:lstStyle/>
        <a:p>
          <a:endParaRPr lang="ru-RU"/>
        </a:p>
      </dgm:t>
    </dgm:pt>
    <dgm:pt modelId="{FD41A7C4-0F41-4597-B684-2300960135DD}" type="parTrans" cxnId="{CEE0C67B-FB7B-435D-99BF-7F63529FA2A0}">
      <dgm:prSet/>
      <dgm:spPr/>
      <dgm:t>
        <a:bodyPr/>
        <a:lstStyle/>
        <a:p>
          <a:endParaRPr lang="ru-RU"/>
        </a:p>
      </dgm:t>
    </dgm:pt>
    <dgm:pt modelId="{4FFD198B-D3BC-49D8-9EF7-136706986D8F}" type="pres">
      <dgm:prSet presAssocID="{74900825-18F2-4FCC-AD11-31199C70C8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6DABAF-59A4-4F75-A16F-65598E83C593}" type="pres">
      <dgm:prSet presAssocID="{4064C25F-A649-48FA-A3D8-B9AFA1D42A83}" presName="hierRoot1" presStyleCnt="0"/>
      <dgm:spPr/>
    </dgm:pt>
    <dgm:pt modelId="{84B64BF8-5A37-4E18-89DC-66D53FAD21E6}" type="pres">
      <dgm:prSet presAssocID="{4064C25F-A649-48FA-A3D8-B9AFA1D42A83}" presName="composite" presStyleCnt="0"/>
      <dgm:spPr/>
    </dgm:pt>
    <dgm:pt modelId="{1E0BE031-FF12-4F2D-BB6F-69D950AD980A}" type="pres">
      <dgm:prSet presAssocID="{4064C25F-A649-48FA-A3D8-B9AFA1D42A83}" presName="background" presStyleLbl="node0" presStyleIdx="0" presStyleCnt="1"/>
      <dgm:spPr/>
    </dgm:pt>
    <dgm:pt modelId="{97929DF2-72F6-4C7E-820D-E86E393B42AD}" type="pres">
      <dgm:prSet presAssocID="{4064C25F-A649-48FA-A3D8-B9AFA1D42A83}" presName="text" presStyleLbl="fgAcc0" presStyleIdx="0" presStyleCnt="1" custScaleX="221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8420A7-5204-4B7D-935B-1263C1961413}" type="pres">
      <dgm:prSet presAssocID="{4064C25F-A649-48FA-A3D8-B9AFA1D42A83}" presName="hierChild2" presStyleCnt="0"/>
      <dgm:spPr/>
    </dgm:pt>
    <dgm:pt modelId="{DA25826F-9DC1-40ED-BFCC-D4E1781EE8A4}" type="pres">
      <dgm:prSet presAssocID="{FD41A7C4-0F41-4597-B684-2300960135D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6E05528-971C-4F43-AB52-08A6AB27CA1C}" type="pres">
      <dgm:prSet presAssocID="{FE636877-AA2E-4BD9-AC99-1B2DADC3D6BB}" presName="hierRoot2" presStyleCnt="0"/>
      <dgm:spPr/>
    </dgm:pt>
    <dgm:pt modelId="{B0BA6509-4763-42A7-8C6E-0049864C1336}" type="pres">
      <dgm:prSet presAssocID="{FE636877-AA2E-4BD9-AC99-1B2DADC3D6BB}" presName="composite2" presStyleCnt="0"/>
      <dgm:spPr/>
    </dgm:pt>
    <dgm:pt modelId="{F9D56C02-5BDD-48D8-B2E8-78897ACF36BC}" type="pres">
      <dgm:prSet presAssocID="{FE636877-AA2E-4BD9-AC99-1B2DADC3D6BB}" presName="background2" presStyleLbl="node2" presStyleIdx="0" presStyleCnt="2"/>
      <dgm:spPr/>
    </dgm:pt>
    <dgm:pt modelId="{69A50C56-D3E2-4699-B173-225F42712C52}" type="pres">
      <dgm:prSet presAssocID="{FE636877-AA2E-4BD9-AC99-1B2DADC3D6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8CDD6-D5A3-4314-BB82-D1E514447B7C}" type="pres">
      <dgm:prSet presAssocID="{FE636877-AA2E-4BD9-AC99-1B2DADC3D6BB}" presName="hierChild3" presStyleCnt="0"/>
      <dgm:spPr/>
    </dgm:pt>
    <dgm:pt modelId="{E9DA5664-0AAA-4E4B-846F-4EAE565E7DF7}" type="pres">
      <dgm:prSet presAssocID="{C0AB33F0-A2FA-470A-ADE6-A8F8104CC6E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85180D3-9E37-42CA-B85B-3A15579C54FA}" type="pres">
      <dgm:prSet presAssocID="{9FB2085E-6F8A-40D3-8592-4B83A8EBCA5A}" presName="hierRoot3" presStyleCnt="0"/>
      <dgm:spPr/>
    </dgm:pt>
    <dgm:pt modelId="{D6F18033-015C-4109-9C19-FA6D6649DD4D}" type="pres">
      <dgm:prSet presAssocID="{9FB2085E-6F8A-40D3-8592-4B83A8EBCA5A}" presName="composite3" presStyleCnt="0"/>
      <dgm:spPr/>
    </dgm:pt>
    <dgm:pt modelId="{4A8576EE-F70B-49EC-8E98-918408DDB51B}" type="pres">
      <dgm:prSet presAssocID="{9FB2085E-6F8A-40D3-8592-4B83A8EBCA5A}" presName="background3" presStyleLbl="node3" presStyleIdx="0" presStyleCnt="2"/>
      <dgm:spPr/>
    </dgm:pt>
    <dgm:pt modelId="{426FBD71-BFE6-46FC-8E6F-A76303A5E956}" type="pres">
      <dgm:prSet presAssocID="{9FB2085E-6F8A-40D3-8592-4B83A8EBCA5A}" presName="text3" presStyleLbl="fgAcc3" presStyleIdx="0" presStyleCnt="2" custScaleX="16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F411A7-1DC7-412D-989C-4A3AFD20CFC6}" type="pres">
      <dgm:prSet presAssocID="{9FB2085E-6F8A-40D3-8592-4B83A8EBCA5A}" presName="hierChild4" presStyleCnt="0"/>
      <dgm:spPr/>
    </dgm:pt>
    <dgm:pt modelId="{6A764B98-1DF9-4517-8273-42EE3A900402}" type="pres">
      <dgm:prSet presAssocID="{E84B9D33-0824-49A1-B175-B1D6034A450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9DF245A-2BC7-4B28-AE04-BF37C65BE94F}" type="pres">
      <dgm:prSet presAssocID="{B86F7F90-FA36-4FFC-B6AD-306613A060D8}" presName="hierRoot2" presStyleCnt="0"/>
      <dgm:spPr/>
    </dgm:pt>
    <dgm:pt modelId="{426C4E9F-F754-40C0-A641-F93AAB204A0D}" type="pres">
      <dgm:prSet presAssocID="{B86F7F90-FA36-4FFC-B6AD-306613A060D8}" presName="composite2" presStyleCnt="0"/>
      <dgm:spPr/>
    </dgm:pt>
    <dgm:pt modelId="{1F9752AC-9EE5-4EFF-9959-D5B67932ED68}" type="pres">
      <dgm:prSet presAssocID="{B86F7F90-FA36-4FFC-B6AD-306613A060D8}" presName="background2" presStyleLbl="node2" presStyleIdx="1" presStyleCnt="2"/>
      <dgm:spPr/>
    </dgm:pt>
    <dgm:pt modelId="{6B390B3D-5D30-4385-9F59-5B858CBD2CFB}" type="pres">
      <dgm:prSet presAssocID="{B86F7F90-FA36-4FFC-B6AD-306613A060D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9FEB5-F0A8-4DFD-8F64-3EAE3856DF44}" type="pres">
      <dgm:prSet presAssocID="{B86F7F90-FA36-4FFC-B6AD-306613A060D8}" presName="hierChild3" presStyleCnt="0"/>
      <dgm:spPr/>
    </dgm:pt>
    <dgm:pt modelId="{5941BD81-D822-45CC-857D-7BCE4BD1E8CA}" type="pres">
      <dgm:prSet presAssocID="{B1AF546F-4C70-479C-B36B-FC670BEE713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14ECB6C-42CA-4251-A3CC-43ED39E871FC}" type="pres">
      <dgm:prSet presAssocID="{63F867D1-7613-447D-A56E-AC4AE894DD8E}" presName="hierRoot3" presStyleCnt="0"/>
      <dgm:spPr/>
    </dgm:pt>
    <dgm:pt modelId="{1B49C52A-7734-4DEC-9A4C-EFDC49277DE4}" type="pres">
      <dgm:prSet presAssocID="{63F867D1-7613-447D-A56E-AC4AE894DD8E}" presName="composite3" presStyleCnt="0"/>
      <dgm:spPr/>
    </dgm:pt>
    <dgm:pt modelId="{9FEB031A-EF06-4A5F-BA37-F78A32E39AB2}" type="pres">
      <dgm:prSet presAssocID="{63F867D1-7613-447D-A56E-AC4AE894DD8E}" presName="background3" presStyleLbl="node3" presStyleIdx="1" presStyleCnt="2"/>
      <dgm:spPr/>
    </dgm:pt>
    <dgm:pt modelId="{6A3B90B3-C421-4F63-9429-1B3D957CC4D9}" type="pres">
      <dgm:prSet presAssocID="{63F867D1-7613-447D-A56E-AC4AE894DD8E}" presName="text3" presStyleLbl="fgAcc3" presStyleIdx="1" presStyleCnt="2" custScaleX="140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F54F5B-E6DC-4A09-A4FC-1F189464E493}" type="pres">
      <dgm:prSet presAssocID="{63F867D1-7613-447D-A56E-AC4AE894DD8E}" presName="hierChild4" presStyleCnt="0"/>
      <dgm:spPr/>
    </dgm:pt>
  </dgm:ptLst>
  <dgm:cxnLst>
    <dgm:cxn modelId="{FC802A32-1154-48FB-B3C6-08BDBA177284}" type="presOf" srcId="{9FB2085E-6F8A-40D3-8592-4B83A8EBCA5A}" destId="{426FBD71-BFE6-46FC-8E6F-A76303A5E956}" srcOrd="0" destOrd="0" presId="urn:microsoft.com/office/officeart/2005/8/layout/hierarchy1"/>
    <dgm:cxn modelId="{CEE0C67B-FB7B-435D-99BF-7F63529FA2A0}" srcId="{4064C25F-A649-48FA-A3D8-B9AFA1D42A83}" destId="{FE636877-AA2E-4BD9-AC99-1B2DADC3D6BB}" srcOrd="0" destOrd="0" parTransId="{FD41A7C4-0F41-4597-B684-2300960135DD}" sibTransId="{3A9FCCCA-9809-4A33-84FA-3DD58F77F2D5}"/>
    <dgm:cxn modelId="{5179BD5C-F8F2-4330-82F6-317E9222FB67}" type="presOf" srcId="{FD41A7C4-0F41-4597-B684-2300960135DD}" destId="{DA25826F-9DC1-40ED-BFCC-D4E1781EE8A4}" srcOrd="0" destOrd="0" presId="urn:microsoft.com/office/officeart/2005/8/layout/hierarchy1"/>
    <dgm:cxn modelId="{6DB07DC6-B121-4DF6-8D55-A2EE1A6EE867}" srcId="{FE636877-AA2E-4BD9-AC99-1B2DADC3D6BB}" destId="{9FB2085E-6F8A-40D3-8592-4B83A8EBCA5A}" srcOrd="0" destOrd="0" parTransId="{C0AB33F0-A2FA-470A-ADE6-A8F8104CC6E8}" sibTransId="{96957A4C-4723-40C6-9ACA-E22A034A32BE}"/>
    <dgm:cxn modelId="{C12B7D8F-8512-49F9-9166-E7DF04343847}" type="presOf" srcId="{E84B9D33-0824-49A1-B175-B1D6034A4508}" destId="{6A764B98-1DF9-4517-8273-42EE3A900402}" srcOrd="0" destOrd="0" presId="urn:microsoft.com/office/officeart/2005/8/layout/hierarchy1"/>
    <dgm:cxn modelId="{1BFBDDE4-C570-4FFD-9D7B-CBDD2E7065F4}" type="presOf" srcId="{63F867D1-7613-447D-A56E-AC4AE894DD8E}" destId="{6A3B90B3-C421-4F63-9429-1B3D957CC4D9}" srcOrd="0" destOrd="0" presId="urn:microsoft.com/office/officeart/2005/8/layout/hierarchy1"/>
    <dgm:cxn modelId="{FD27663D-89CA-4F15-B194-31B78C7A0665}" type="presOf" srcId="{FE636877-AA2E-4BD9-AC99-1B2DADC3D6BB}" destId="{69A50C56-D3E2-4699-B173-225F42712C52}" srcOrd="0" destOrd="0" presId="urn:microsoft.com/office/officeart/2005/8/layout/hierarchy1"/>
    <dgm:cxn modelId="{351496E0-4B16-487A-92A6-425C1D9C30A3}" srcId="{B86F7F90-FA36-4FFC-B6AD-306613A060D8}" destId="{63F867D1-7613-447D-A56E-AC4AE894DD8E}" srcOrd="0" destOrd="0" parTransId="{B1AF546F-4C70-479C-B36B-FC670BEE713F}" sibTransId="{025BB61F-3181-48D4-9C9D-03B6828AA625}"/>
    <dgm:cxn modelId="{0B59791B-F52C-4B0E-B78E-F1608E3E49AA}" srcId="{4064C25F-A649-48FA-A3D8-B9AFA1D42A83}" destId="{B86F7F90-FA36-4FFC-B6AD-306613A060D8}" srcOrd="1" destOrd="0" parTransId="{E84B9D33-0824-49A1-B175-B1D6034A4508}" sibTransId="{A30DA43C-F3B0-400F-8D3E-9AFD11CA32CC}"/>
    <dgm:cxn modelId="{8C585F06-9C5C-4FC9-9D72-CBE4878F397C}" type="presOf" srcId="{74900825-18F2-4FCC-AD11-31199C70C8FA}" destId="{4FFD198B-D3BC-49D8-9EF7-136706986D8F}" srcOrd="0" destOrd="0" presId="urn:microsoft.com/office/officeart/2005/8/layout/hierarchy1"/>
    <dgm:cxn modelId="{513CE173-F896-48FA-BE6F-B7F72420CE0D}" type="presOf" srcId="{B1AF546F-4C70-479C-B36B-FC670BEE713F}" destId="{5941BD81-D822-45CC-857D-7BCE4BD1E8CA}" srcOrd="0" destOrd="0" presId="urn:microsoft.com/office/officeart/2005/8/layout/hierarchy1"/>
    <dgm:cxn modelId="{7D651D67-E6A5-47F3-BDAD-AD613835D933}" type="presOf" srcId="{C0AB33F0-A2FA-470A-ADE6-A8F8104CC6E8}" destId="{E9DA5664-0AAA-4E4B-846F-4EAE565E7DF7}" srcOrd="0" destOrd="0" presId="urn:microsoft.com/office/officeart/2005/8/layout/hierarchy1"/>
    <dgm:cxn modelId="{FF81F242-DB83-4D30-8B9C-691656D331F8}" type="presOf" srcId="{4064C25F-A649-48FA-A3D8-B9AFA1D42A83}" destId="{97929DF2-72F6-4C7E-820D-E86E393B42AD}" srcOrd="0" destOrd="0" presId="urn:microsoft.com/office/officeart/2005/8/layout/hierarchy1"/>
    <dgm:cxn modelId="{9BB5B7D7-0704-46B9-8B98-0FE751EFAD5F}" srcId="{74900825-18F2-4FCC-AD11-31199C70C8FA}" destId="{4064C25F-A649-48FA-A3D8-B9AFA1D42A83}" srcOrd="0" destOrd="0" parTransId="{7A01A00A-5A7A-4005-BAD3-1BC804F5325F}" sibTransId="{913921DE-6D6C-4C0C-AB83-D9470D3620D6}"/>
    <dgm:cxn modelId="{437E0224-D7AC-4F19-9F35-36DA02E6063B}" type="presOf" srcId="{B86F7F90-FA36-4FFC-B6AD-306613A060D8}" destId="{6B390B3D-5D30-4385-9F59-5B858CBD2CFB}" srcOrd="0" destOrd="0" presId="urn:microsoft.com/office/officeart/2005/8/layout/hierarchy1"/>
    <dgm:cxn modelId="{7D397482-965C-4F28-BF6B-CB4F488BC089}" type="presParOf" srcId="{4FFD198B-D3BC-49D8-9EF7-136706986D8F}" destId="{D26DABAF-59A4-4F75-A16F-65598E83C593}" srcOrd="0" destOrd="0" presId="urn:microsoft.com/office/officeart/2005/8/layout/hierarchy1"/>
    <dgm:cxn modelId="{3B1A30C9-0E17-4417-9F60-D49775D6CD62}" type="presParOf" srcId="{D26DABAF-59A4-4F75-A16F-65598E83C593}" destId="{84B64BF8-5A37-4E18-89DC-66D53FAD21E6}" srcOrd="0" destOrd="0" presId="urn:microsoft.com/office/officeart/2005/8/layout/hierarchy1"/>
    <dgm:cxn modelId="{B3964D7E-2B36-458A-AF41-4A27D0F7B44B}" type="presParOf" srcId="{84B64BF8-5A37-4E18-89DC-66D53FAD21E6}" destId="{1E0BE031-FF12-4F2D-BB6F-69D950AD980A}" srcOrd="0" destOrd="0" presId="urn:microsoft.com/office/officeart/2005/8/layout/hierarchy1"/>
    <dgm:cxn modelId="{F2BED735-37B1-41C7-8292-FC99DB0801C1}" type="presParOf" srcId="{84B64BF8-5A37-4E18-89DC-66D53FAD21E6}" destId="{97929DF2-72F6-4C7E-820D-E86E393B42AD}" srcOrd="1" destOrd="0" presId="urn:microsoft.com/office/officeart/2005/8/layout/hierarchy1"/>
    <dgm:cxn modelId="{86F97A47-83D4-4176-B167-4D33AA4B8601}" type="presParOf" srcId="{D26DABAF-59A4-4F75-A16F-65598E83C593}" destId="{C78420A7-5204-4B7D-935B-1263C1961413}" srcOrd="1" destOrd="0" presId="urn:microsoft.com/office/officeart/2005/8/layout/hierarchy1"/>
    <dgm:cxn modelId="{1FAAC4AC-FBFB-4330-8AC8-92783FCDEA29}" type="presParOf" srcId="{C78420A7-5204-4B7D-935B-1263C1961413}" destId="{DA25826F-9DC1-40ED-BFCC-D4E1781EE8A4}" srcOrd="0" destOrd="0" presId="urn:microsoft.com/office/officeart/2005/8/layout/hierarchy1"/>
    <dgm:cxn modelId="{857C4207-F5C4-4F42-826D-D3F7D37D91F9}" type="presParOf" srcId="{C78420A7-5204-4B7D-935B-1263C1961413}" destId="{26E05528-971C-4F43-AB52-08A6AB27CA1C}" srcOrd="1" destOrd="0" presId="urn:microsoft.com/office/officeart/2005/8/layout/hierarchy1"/>
    <dgm:cxn modelId="{FFB97C8A-E50D-496D-9035-9CBB63FB7431}" type="presParOf" srcId="{26E05528-971C-4F43-AB52-08A6AB27CA1C}" destId="{B0BA6509-4763-42A7-8C6E-0049864C1336}" srcOrd="0" destOrd="0" presId="urn:microsoft.com/office/officeart/2005/8/layout/hierarchy1"/>
    <dgm:cxn modelId="{BA23A509-F24D-4F16-964E-809BC0FDD21C}" type="presParOf" srcId="{B0BA6509-4763-42A7-8C6E-0049864C1336}" destId="{F9D56C02-5BDD-48D8-B2E8-78897ACF36BC}" srcOrd="0" destOrd="0" presId="urn:microsoft.com/office/officeart/2005/8/layout/hierarchy1"/>
    <dgm:cxn modelId="{53685E98-1502-41D0-BC5A-A3526E9B356D}" type="presParOf" srcId="{B0BA6509-4763-42A7-8C6E-0049864C1336}" destId="{69A50C56-D3E2-4699-B173-225F42712C52}" srcOrd="1" destOrd="0" presId="urn:microsoft.com/office/officeart/2005/8/layout/hierarchy1"/>
    <dgm:cxn modelId="{90DEE5A2-39AB-40A7-92E0-5755B84ADBBA}" type="presParOf" srcId="{26E05528-971C-4F43-AB52-08A6AB27CA1C}" destId="{F658CDD6-D5A3-4314-BB82-D1E514447B7C}" srcOrd="1" destOrd="0" presId="urn:microsoft.com/office/officeart/2005/8/layout/hierarchy1"/>
    <dgm:cxn modelId="{A24B18F6-E069-42F8-9D17-8A4544A5126C}" type="presParOf" srcId="{F658CDD6-D5A3-4314-BB82-D1E514447B7C}" destId="{E9DA5664-0AAA-4E4B-846F-4EAE565E7DF7}" srcOrd="0" destOrd="0" presId="urn:microsoft.com/office/officeart/2005/8/layout/hierarchy1"/>
    <dgm:cxn modelId="{CEF2B724-304A-4E24-B9E7-69B93B7DBAE9}" type="presParOf" srcId="{F658CDD6-D5A3-4314-BB82-D1E514447B7C}" destId="{785180D3-9E37-42CA-B85B-3A15579C54FA}" srcOrd="1" destOrd="0" presId="urn:microsoft.com/office/officeart/2005/8/layout/hierarchy1"/>
    <dgm:cxn modelId="{D18A8DF4-C347-479E-A748-157BF2E0FFAC}" type="presParOf" srcId="{785180D3-9E37-42CA-B85B-3A15579C54FA}" destId="{D6F18033-015C-4109-9C19-FA6D6649DD4D}" srcOrd="0" destOrd="0" presId="urn:microsoft.com/office/officeart/2005/8/layout/hierarchy1"/>
    <dgm:cxn modelId="{7E77F60B-5C8F-4A82-94C0-2D30661CCD25}" type="presParOf" srcId="{D6F18033-015C-4109-9C19-FA6D6649DD4D}" destId="{4A8576EE-F70B-49EC-8E98-918408DDB51B}" srcOrd="0" destOrd="0" presId="urn:microsoft.com/office/officeart/2005/8/layout/hierarchy1"/>
    <dgm:cxn modelId="{029BA9E8-D735-4461-91F4-7893CE9560F6}" type="presParOf" srcId="{D6F18033-015C-4109-9C19-FA6D6649DD4D}" destId="{426FBD71-BFE6-46FC-8E6F-A76303A5E956}" srcOrd="1" destOrd="0" presId="urn:microsoft.com/office/officeart/2005/8/layout/hierarchy1"/>
    <dgm:cxn modelId="{BB1D04AB-5701-40CE-99C0-7A4E16DAE463}" type="presParOf" srcId="{785180D3-9E37-42CA-B85B-3A15579C54FA}" destId="{A5F411A7-1DC7-412D-989C-4A3AFD20CFC6}" srcOrd="1" destOrd="0" presId="urn:microsoft.com/office/officeart/2005/8/layout/hierarchy1"/>
    <dgm:cxn modelId="{A23E3F63-5488-44C8-B261-B5F3F9B958A4}" type="presParOf" srcId="{C78420A7-5204-4B7D-935B-1263C1961413}" destId="{6A764B98-1DF9-4517-8273-42EE3A900402}" srcOrd="2" destOrd="0" presId="urn:microsoft.com/office/officeart/2005/8/layout/hierarchy1"/>
    <dgm:cxn modelId="{85D080D7-4C7D-4D2D-8EA4-6F6EBBB813DB}" type="presParOf" srcId="{C78420A7-5204-4B7D-935B-1263C1961413}" destId="{09DF245A-2BC7-4B28-AE04-BF37C65BE94F}" srcOrd="3" destOrd="0" presId="urn:microsoft.com/office/officeart/2005/8/layout/hierarchy1"/>
    <dgm:cxn modelId="{0EDB5C68-1BEC-42CE-9AB1-9B59E5BA8FE6}" type="presParOf" srcId="{09DF245A-2BC7-4B28-AE04-BF37C65BE94F}" destId="{426C4E9F-F754-40C0-A641-F93AAB204A0D}" srcOrd="0" destOrd="0" presId="urn:microsoft.com/office/officeart/2005/8/layout/hierarchy1"/>
    <dgm:cxn modelId="{5F15BEBB-E1A6-4BB5-87AE-33BB91DCE9AA}" type="presParOf" srcId="{426C4E9F-F754-40C0-A641-F93AAB204A0D}" destId="{1F9752AC-9EE5-4EFF-9959-D5B67932ED68}" srcOrd="0" destOrd="0" presId="urn:microsoft.com/office/officeart/2005/8/layout/hierarchy1"/>
    <dgm:cxn modelId="{9231801A-C240-43F2-A1B0-69B94A44B7A0}" type="presParOf" srcId="{426C4E9F-F754-40C0-A641-F93AAB204A0D}" destId="{6B390B3D-5D30-4385-9F59-5B858CBD2CFB}" srcOrd="1" destOrd="0" presId="urn:microsoft.com/office/officeart/2005/8/layout/hierarchy1"/>
    <dgm:cxn modelId="{206D6461-5BEB-4122-9B05-2147040AF102}" type="presParOf" srcId="{09DF245A-2BC7-4B28-AE04-BF37C65BE94F}" destId="{6439FEB5-F0A8-4DFD-8F64-3EAE3856DF44}" srcOrd="1" destOrd="0" presId="urn:microsoft.com/office/officeart/2005/8/layout/hierarchy1"/>
    <dgm:cxn modelId="{2559D953-CBCC-4294-8227-89E660DB1697}" type="presParOf" srcId="{6439FEB5-F0A8-4DFD-8F64-3EAE3856DF44}" destId="{5941BD81-D822-45CC-857D-7BCE4BD1E8CA}" srcOrd="0" destOrd="0" presId="urn:microsoft.com/office/officeart/2005/8/layout/hierarchy1"/>
    <dgm:cxn modelId="{56C5C6AD-FD1F-4BCA-9973-0679DEF7AB88}" type="presParOf" srcId="{6439FEB5-F0A8-4DFD-8F64-3EAE3856DF44}" destId="{214ECB6C-42CA-4251-A3CC-43ED39E871FC}" srcOrd="1" destOrd="0" presId="urn:microsoft.com/office/officeart/2005/8/layout/hierarchy1"/>
    <dgm:cxn modelId="{089FB65E-F43A-4D78-A6DF-CA108B5F87F2}" type="presParOf" srcId="{214ECB6C-42CA-4251-A3CC-43ED39E871FC}" destId="{1B49C52A-7734-4DEC-9A4C-EFDC49277DE4}" srcOrd="0" destOrd="0" presId="urn:microsoft.com/office/officeart/2005/8/layout/hierarchy1"/>
    <dgm:cxn modelId="{53A6C40A-ABCE-4569-88E6-229A615CAB78}" type="presParOf" srcId="{1B49C52A-7734-4DEC-9A4C-EFDC49277DE4}" destId="{9FEB031A-EF06-4A5F-BA37-F78A32E39AB2}" srcOrd="0" destOrd="0" presId="urn:microsoft.com/office/officeart/2005/8/layout/hierarchy1"/>
    <dgm:cxn modelId="{B6F20724-41F3-42D4-AE5C-4963EE526F81}" type="presParOf" srcId="{1B49C52A-7734-4DEC-9A4C-EFDC49277DE4}" destId="{6A3B90B3-C421-4F63-9429-1B3D957CC4D9}" srcOrd="1" destOrd="0" presId="urn:microsoft.com/office/officeart/2005/8/layout/hierarchy1"/>
    <dgm:cxn modelId="{3DCFCD8A-9252-461F-902E-1E7E5335DCCD}" type="presParOf" srcId="{214ECB6C-42CA-4251-A3CC-43ED39E871FC}" destId="{35F54F5B-E6DC-4A09-A4FC-1F189464E4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43DE2-9C2F-4C8C-8FD4-7BCD2F9CB7AA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16C81-3F2B-4B5F-9522-47F4AA9DF4E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продолжитель-ности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действия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95D2A841-65FC-45B7-A8CF-9CC322181858}" type="parTrans" cxnId="{2B8F70E2-33C3-42BA-853D-C80790AC438A}">
      <dgm:prSet/>
      <dgm:spPr/>
      <dgm:t>
        <a:bodyPr/>
        <a:lstStyle/>
        <a:p>
          <a:endParaRPr lang="ru-RU"/>
        </a:p>
      </dgm:t>
    </dgm:pt>
    <dgm:pt modelId="{42839477-2244-427B-ADF9-28C6A1440CA7}" type="sibTrans" cxnId="{2B8F70E2-33C3-42BA-853D-C80790AC438A}">
      <dgm:prSet/>
      <dgm:spPr/>
      <dgm:t>
        <a:bodyPr/>
        <a:lstStyle/>
        <a:p>
          <a:endParaRPr lang="ru-RU"/>
        </a:p>
      </dgm:t>
    </dgm:pt>
    <dgm:pt modelId="{F678F174-458C-48D1-A51B-13469D27DAE6}">
      <dgm:prSet phldrT="[Текст]" custT="1"/>
      <dgm:spPr/>
      <dgm:t>
        <a:bodyPr/>
        <a:lstStyle/>
        <a:p>
          <a:r>
            <a:rPr lang="ru-RU" sz="2400" b="1" dirty="0" smtClean="0">
              <a:latin typeface="Constantia" pitchFamily="18" charset="0"/>
            </a:rPr>
            <a:t>постоянные</a:t>
          </a:r>
          <a:endParaRPr lang="ru-RU" sz="2400" b="1" dirty="0">
            <a:latin typeface="Constantia" pitchFamily="18" charset="0"/>
          </a:endParaRPr>
        </a:p>
      </dgm:t>
    </dgm:pt>
    <dgm:pt modelId="{EEA9F273-1351-491A-9A31-B59DB9BBFBB1}" type="parTrans" cxnId="{7E563041-BDE2-468F-A40E-0F4FD9C5D1F5}">
      <dgm:prSet/>
      <dgm:spPr/>
      <dgm:t>
        <a:bodyPr/>
        <a:lstStyle/>
        <a:p>
          <a:endParaRPr lang="ru-RU"/>
        </a:p>
      </dgm:t>
    </dgm:pt>
    <dgm:pt modelId="{3173E625-4A48-453E-BE00-BE6E34000AE5}" type="sibTrans" cxnId="{7E563041-BDE2-468F-A40E-0F4FD9C5D1F5}">
      <dgm:prSet/>
      <dgm:spPr/>
      <dgm:t>
        <a:bodyPr/>
        <a:lstStyle/>
        <a:p>
          <a:endParaRPr lang="ru-RU"/>
        </a:p>
      </dgm:t>
    </dgm:pt>
    <dgm:pt modelId="{161A1EA3-84D0-4C83-87A8-30344BFA3B9A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периодические</a:t>
          </a:r>
          <a:endParaRPr lang="ru-RU" b="1" dirty="0">
            <a:latin typeface="Constantia" pitchFamily="18" charset="0"/>
          </a:endParaRPr>
        </a:p>
      </dgm:t>
    </dgm:pt>
    <dgm:pt modelId="{44AF1FD2-E3AC-4666-91F3-CD953604657B}" type="parTrans" cxnId="{56A94602-1D27-41B5-9F9A-5CCE51F3E0A7}">
      <dgm:prSet/>
      <dgm:spPr/>
      <dgm:t>
        <a:bodyPr/>
        <a:lstStyle/>
        <a:p>
          <a:endParaRPr lang="ru-RU"/>
        </a:p>
      </dgm:t>
    </dgm:pt>
    <dgm:pt modelId="{C44C5A2F-A94E-42DD-82B8-4D9D21B7AC59}" type="sibTrans" cxnId="{56A94602-1D27-41B5-9F9A-5CCE51F3E0A7}">
      <dgm:prSet/>
      <dgm:spPr/>
      <dgm:t>
        <a:bodyPr/>
        <a:lstStyle/>
        <a:p>
          <a:endParaRPr lang="ru-RU"/>
        </a:p>
      </dgm:t>
    </dgm:pt>
    <dgm:pt modelId="{3F727E4E-7D66-48E4-99C5-1B73B4834F6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 глубине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3CD1E119-3201-42E3-9725-B9489F136EEB}" type="parTrans" cxnId="{925A2D81-0F05-435F-ABA0-1830C7643062}">
      <dgm:prSet/>
      <dgm:spPr/>
      <dgm:t>
        <a:bodyPr/>
        <a:lstStyle/>
        <a:p>
          <a:endParaRPr lang="ru-RU"/>
        </a:p>
      </dgm:t>
    </dgm:pt>
    <dgm:pt modelId="{B0A2EDC2-AB2C-47D0-86AC-D7CBD8E98C17}" type="sibTrans" cxnId="{925A2D81-0F05-435F-ABA0-1830C7643062}">
      <dgm:prSet/>
      <dgm:spPr/>
      <dgm:t>
        <a:bodyPr/>
        <a:lstStyle/>
        <a:p>
          <a:endParaRPr lang="ru-RU"/>
        </a:p>
      </dgm:t>
    </dgm:pt>
    <dgm:pt modelId="{3D788856-289A-4911-AB0B-B861755961C6}">
      <dgm:prSet phldrT="[Текст]" custT="1"/>
      <dgm:spPr/>
      <dgm:t>
        <a:bodyPr/>
        <a:lstStyle/>
        <a:p>
          <a:r>
            <a:rPr lang="ru-RU" sz="2400" b="1" dirty="0" err="1" smtClean="0">
              <a:latin typeface="Constantia" pitchFamily="18" charset="0"/>
            </a:rPr>
            <a:t>поверх-ностные</a:t>
          </a:r>
          <a:endParaRPr lang="ru-RU" sz="2400" b="1" dirty="0">
            <a:latin typeface="Constantia" pitchFamily="18" charset="0"/>
          </a:endParaRPr>
        </a:p>
      </dgm:t>
    </dgm:pt>
    <dgm:pt modelId="{483F5D7A-367C-484B-8113-4423B53A28A8}" type="parTrans" cxnId="{975ADCAF-0F38-412E-A35B-69FCFD22D8FA}">
      <dgm:prSet/>
      <dgm:spPr/>
      <dgm:t>
        <a:bodyPr/>
        <a:lstStyle/>
        <a:p>
          <a:endParaRPr lang="ru-RU"/>
        </a:p>
      </dgm:t>
    </dgm:pt>
    <dgm:pt modelId="{5F086A35-5CB6-4E6D-8088-07FC3B82F549}" type="sibTrans" cxnId="{975ADCAF-0F38-412E-A35B-69FCFD22D8FA}">
      <dgm:prSet/>
      <dgm:spPr/>
      <dgm:t>
        <a:bodyPr/>
        <a:lstStyle/>
        <a:p>
          <a:endParaRPr lang="ru-RU"/>
        </a:p>
      </dgm:t>
    </dgm:pt>
    <dgm:pt modelId="{F79A0A4E-1AC4-4411-A619-0E6823026EA5}">
      <dgm:prSet phldrT="[Текст]" custT="1"/>
      <dgm:spPr/>
      <dgm:t>
        <a:bodyPr/>
        <a:lstStyle/>
        <a:p>
          <a:r>
            <a:rPr lang="ru-RU" sz="2400" b="1" dirty="0" smtClean="0">
              <a:latin typeface="Constantia" pitchFamily="18" charset="0"/>
            </a:rPr>
            <a:t>придонные</a:t>
          </a:r>
          <a:endParaRPr lang="ru-RU" sz="2400" b="1" dirty="0">
            <a:latin typeface="Constantia" pitchFamily="18" charset="0"/>
          </a:endParaRPr>
        </a:p>
      </dgm:t>
    </dgm:pt>
    <dgm:pt modelId="{5D46A84A-2D6C-4827-A607-AE8C7B7D2B78}" type="parTrans" cxnId="{31E2700B-50B5-4474-8B81-2434E7B29C3A}">
      <dgm:prSet/>
      <dgm:spPr/>
      <dgm:t>
        <a:bodyPr/>
        <a:lstStyle/>
        <a:p>
          <a:endParaRPr lang="ru-RU"/>
        </a:p>
      </dgm:t>
    </dgm:pt>
    <dgm:pt modelId="{BBD02669-1221-4E9B-8540-A218FF3CBF81}" type="sibTrans" cxnId="{31E2700B-50B5-4474-8B81-2434E7B29C3A}">
      <dgm:prSet/>
      <dgm:spPr/>
      <dgm:t>
        <a:bodyPr/>
        <a:lstStyle/>
        <a:p>
          <a:endParaRPr lang="ru-RU"/>
        </a:p>
      </dgm:t>
    </dgm:pt>
    <dgm:pt modelId="{FAE8C70D-FEA7-444F-B133-4FD9ABC4543E}">
      <dgm:prSet custT="1"/>
      <dgm:spPr/>
      <dgm:t>
        <a:bodyPr/>
        <a:lstStyle/>
        <a:p>
          <a:r>
            <a:rPr lang="ru-RU" sz="2400" b="1" dirty="0" smtClean="0">
              <a:latin typeface="Constantia" pitchFamily="18" charset="0"/>
            </a:rPr>
            <a:t>временные</a:t>
          </a:r>
          <a:endParaRPr lang="ru-RU" sz="2400" b="1" dirty="0">
            <a:latin typeface="Constantia" pitchFamily="18" charset="0"/>
          </a:endParaRPr>
        </a:p>
      </dgm:t>
    </dgm:pt>
    <dgm:pt modelId="{2F247253-09A6-4D0A-AA31-51651FF6B932}" type="parTrans" cxnId="{7E4E0EE8-4FB3-4F2A-ADDC-32BF3FD4E2C6}">
      <dgm:prSet/>
      <dgm:spPr/>
      <dgm:t>
        <a:bodyPr/>
        <a:lstStyle/>
        <a:p>
          <a:endParaRPr lang="ru-RU"/>
        </a:p>
      </dgm:t>
    </dgm:pt>
    <dgm:pt modelId="{82D37A7D-4E8F-413B-A921-98EC7D667B56}" type="sibTrans" cxnId="{7E4E0EE8-4FB3-4F2A-ADDC-32BF3FD4E2C6}">
      <dgm:prSet/>
      <dgm:spPr/>
      <dgm:t>
        <a:bodyPr/>
        <a:lstStyle/>
        <a:p>
          <a:endParaRPr lang="ru-RU"/>
        </a:p>
      </dgm:t>
    </dgm:pt>
    <dgm:pt modelId="{D5174D9C-8311-4BE4-8B72-F516314472BE}">
      <dgm:prSet custT="1"/>
      <dgm:spPr/>
      <dgm:t>
        <a:bodyPr/>
        <a:lstStyle/>
        <a:p>
          <a:r>
            <a:rPr lang="ru-RU" sz="2400" b="1" dirty="0" smtClean="0">
              <a:latin typeface="Constantia" pitchFamily="18" charset="0"/>
            </a:rPr>
            <a:t>глубинные</a:t>
          </a:r>
          <a:endParaRPr lang="ru-RU" sz="2400" b="1" dirty="0">
            <a:latin typeface="Constantia" pitchFamily="18" charset="0"/>
          </a:endParaRPr>
        </a:p>
      </dgm:t>
    </dgm:pt>
    <dgm:pt modelId="{20003F41-8033-4A7B-8555-2305724B730D}" type="parTrans" cxnId="{3ECD9864-E330-473A-8399-A18C52214920}">
      <dgm:prSet/>
      <dgm:spPr/>
      <dgm:t>
        <a:bodyPr/>
        <a:lstStyle/>
        <a:p>
          <a:endParaRPr lang="ru-RU"/>
        </a:p>
      </dgm:t>
    </dgm:pt>
    <dgm:pt modelId="{EE22280F-D936-4CC8-ACB6-33290417670E}" type="sibTrans" cxnId="{3ECD9864-E330-473A-8399-A18C52214920}">
      <dgm:prSet/>
      <dgm:spPr/>
      <dgm:t>
        <a:bodyPr/>
        <a:lstStyle/>
        <a:p>
          <a:endParaRPr lang="ru-RU"/>
        </a:p>
      </dgm:t>
    </dgm:pt>
    <dgm:pt modelId="{8D957A4E-6697-4735-9564-E79677B98709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 температуре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98451DFF-FEDB-4163-BCB1-294BF04B332D}" type="sibTrans" cxnId="{AC3E3B8B-CE98-4732-8D80-6F6E5C36E3B3}">
      <dgm:prSet/>
      <dgm:spPr/>
      <dgm:t>
        <a:bodyPr/>
        <a:lstStyle/>
        <a:p>
          <a:endParaRPr lang="ru-RU"/>
        </a:p>
      </dgm:t>
    </dgm:pt>
    <dgm:pt modelId="{07DF9A45-1540-487E-96BA-39C48B07320A}" type="parTrans" cxnId="{AC3E3B8B-CE98-4732-8D80-6F6E5C36E3B3}">
      <dgm:prSet/>
      <dgm:spPr/>
      <dgm:t>
        <a:bodyPr/>
        <a:lstStyle/>
        <a:p>
          <a:endParaRPr lang="ru-RU"/>
        </a:p>
      </dgm:t>
    </dgm:pt>
    <dgm:pt modelId="{A0F638C1-FB11-48DF-9A6F-50646A3432E1}">
      <dgm:prSet custT="1"/>
      <dgm:spPr/>
      <dgm:t>
        <a:bodyPr/>
        <a:lstStyle/>
        <a:p>
          <a:r>
            <a:rPr lang="ru-RU" sz="2800" b="1" dirty="0" smtClean="0">
              <a:latin typeface="Constantia" pitchFamily="18" charset="0"/>
            </a:rPr>
            <a:t>теплые</a:t>
          </a:r>
          <a:endParaRPr lang="ru-RU" sz="2800" b="1" dirty="0">
            <a:latin typeface="Constantia" pitchFamily="18" charset="0"/>
          </a:endParaRPr>
        </a:p>
      </dgm:t>
    </dgm:pt>
    <dgm:pt modelId="{DCC45CDC-F302-4BB6-BDBC-32371AB6B6C2}" type="parTrans" cxnId="{EBEC76FD-19EB-45EB-B92C-F3ECAFAC51C6}">
      <dgm:prSet/>
      <dgm:spPr/>
      <dgm:t>
        <a:bodyPr/>
        <a:lstStyle/>
        <a:p>
          <a:endParaRPr lang="ru-RU"/>
        </a:p>
      </dgm:t>
    </dgm:pt>
    <dgm:pt modelId="{2C16B5FC-4E3C-4D48-AB78-05A5A6A4891D}" type="sibTrans" cxnId="{EBEC76FD-19EB-45EB-B92C-F3ECAFAC51C6}">
      <dgm:prSet/>
      <dgm:spPr/>
      <dgm:t>
        <a:bodyPr/>
        <a:lstStyle/>
        <a:p>
          <a:endParaRPr lang="ru-RU"/>
        </a:p>
      </dgm:t>
    </dgm:pt>
    <dgm:pt modelId="{44E0A2EF-E71B-40E5-8FCF-BF8C2241A225}">
      <dgm:prSet custT="1"/>
      <dgm:spPr/>
      <dgm:t>
        <a:bodyPr/>
        <a:lstStyle/>
        <a:p>
          <a:r>
            <a:rPr lang="ru-RU" sz="2400" b="1" dirty="0" smtClean="0">
              <a:latin typeface="Constantia" pitchFamily="18" charset="0"/>
            </a:rPr>
            <a:t>холодные</a:t>
          </a:r>
          <a:endParaRPr lang="ru-RU" sz="2400" b="1" dirty="0">
            <a:latin typeface="Constantia" pitchFamily="18" charset="0"/>
          </a:endParaRPr>
        </a:p>
      </dgm:t>
    </dgm:pt>
    <dgm:pt modelId="{F2445621-6E20-4B2A-B71F-507D032E1F13}" type="parTrans" cxnId="{C0952F88-853E-4DB0-A633-1343F7AE89DB}">
      <dgm:prSet/>
      <dgm:spPr/>
      <dgm:t>
        <a:bodyPr/>
        <a:lstStyle/>
        <a:p>
          <a:endParaRPr lang="ru-RU"/>
        </a:p>
      </dgm:t>
    </dgm:pt>
    <dgm:pt modelId="{0BC9DA0E-67AF-4F86-869B-1A657FFBAC24}" type="sibTrans" cxnId="{C0952F88-853E-4DB0-A633-1343F7AE89DB}">
      <dgm:prSet/>
      <dgm:spPr/>
      <dgm:t>
        <a:bodyPr/>
        <a:lstStyle/>
        <a:p>
          <a:endParaRPr lang="ru-RU"/>
        </a:p>
      </dgm:t>
    </dgm:pt>
    <dgm:pt modelId="{CF9699E8-B16A-4C6B-B131-DC1C7DF330AB}" type="pres">
      <dgm:prSet presAssocID="{D1D43DE2-9C2F-4C8C-8FD4-7BCD2F9CB7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8599DF-94D7-4D44-AA36-1A64917E406F}" type="pres">
      <dgm:prSet presAssocID="{8D957A4E-6697-4735-9564-E79677B98709}" presName="root" presStyleCnt="0"/>
      <dgm:spPr/>
    </dgm:pt>
    <dgm:pt modelId="{0E3219BE-F793-4607-8FE0-DC464B4B83F2}" type="pres">
      <dgm:prSet presAssocID="{8D957A4E-6697-4735-9564-E79677B98709}" presName="rootComposite" presStyleCnt="0"/>
      <dgm:spPr/>
    </dgm:pt>
    <dgm:pt modelId="{87D0786C-EF23-4A39-8609-2FD25E86FB2F}" type="pres">
      <dgm:prSet presAssocID="{8D957A4E-6697-4735-9564-E79677B98709}" presName="rootText" presStyleLbl="node1" presStyleIdx="0" presStyleCnt="3" custScaleX="121690" custScaleY="89840" custLinFactNeighborX="2151" custLinFactNeighborY="58999"/>
      <dgm:spPr/>
      <dgm:t>
        <a:bodyPr/>
        <a:lstStyle/>
        <a:p>
          <a:endParaRPr lang="ru-RU"/>
        </a:p>
      </dgm:t>
    </dgm:pt>
    <dgm:pt modelId="{AC902B4B-0302-4607-868E-02D2564B5F95}" type="pres">
      <dgm:prSet presAssocID="{8D957A4E-6697-4735-9564-E79677B98709}" presName="rootConnector" presStyleLbl="node1" presStyleIdx="0" presStyleCnt="3"/>
      <dgm:spPr/>
      <dgm:t>
        <a:bodyPr/>
        <a:lstStyle/>
        <a:p>
          <a:endParaRPr lang="ru-RU"/>
        </a:p>
      </dgm:t>
    </dgm:pt>
    <dgm:pt modelId="{F8912CBA-335E-4CE1-B8E2-7CE1F81C301D}" type="pres">
      <dgm:prSet presAssocID="{8D957A4E-6697-4735-9564-E79677B98709}" presName="childShape" presStyleCnt="0"/>
      <dgm:spPr/>
    </dgm:pt>
    <dgm:pt modelId="{B73890D9-1E15-44C3-B52B-3825DF2D7159}" type="pres">
      <dgm:prSet presAssocID="{DCC45CDC-F302-4BB6-BDBC-32371AB6B6C2}" presName="Name13" presStyleLbl="parChTrans1D2" presStyleIdx="0" presStyleCnt="8"/>
      <dgm:spPr/>
      <dgm:t>
        <a:bodyPr/>
        <a:lstStyle/>
        <a:p>
          <a:endParaRPr lang="ru-RU"/>
        </a:p>
      </dgm:t>
    </dgm:pt>
    <dgm:pt modelId="{8366B8DA-B70F-40C5-8C10-ED3204C3B94C}" type="pres">
      <dgm:prSet presAssocID="{A0F638C1-FB11-48DF-9A6F-50646A3432E1}" presName="childText" presStyleLbl="bgAcc1" presStyleIdx="0" presStyleCnt="8" custScaleX="119875" custLinFactY="10035" custLinFactNeighborX="5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61781-61F8-4567-82D8-292E4C657EAB}" type="pres">
      <dgm:prSet presAssocID="{F2445621-6E20-4B2A-B71F-507D032E1F13}" presName="Name13" presStyleLbl="parChTrans1D2" presStyleIdx="1" presStyleCnt="8"/>
      <dgm:spPr/>
      <dgm:t>
        <a:bodyPr/>
        <a:lstStyle/>
        <a:p>
          <a:endParaRPr lang="ru-RU"/>
        </a:p>
      </dgm:t>
    </dgm:pt>
    <dgm:pt modelId="{A4448C1A-CA0A-4917-B9DF-FC77C3C38C0F}" type="pres">
      <dgm:prSet presAssocID="{44E0A2EF-E71B-40E5-8FCF-BF8C2241A225}" presName="childText" presStyleLbl="bgAcc1" presStyleIdx="1" presStyleCnt="8" custScaleX="119119" custLinFactY="15047" custLinFactNeighborX="5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B6E79-1253-45D6-A45D-F220FDD9DA0F}" type="pres">
      <dgm:prSet presAssocID="{71216C81-3F2B-4B5F-9522-47F4AA9DF4E5}" presName="root" presStyleCnt="0"/>
      <dgm:spPr/>
    </dgm:pt>
    <dgm:pt modelId="{D019839E-649D-4327-8555-DFFA2FB7BB81}" type="pres">
      <dgm:prSet presAssocID="{71216C81-3F2B-4B5F-9522-47F4AA9DF4E5}" presName="rootComposite" presStyleCnt="0"/>
      <dgm:spPr/>
    </dgm:pt>
    <dgm:pt modelId="{D9D63B8C-C9CA-41FA-A52D-75E5504AD442}" type="pres">
      <dgm:prSet presAssocID="{71216C81-3F2B-4B5F-9522-47F4AA9DF4E5}" presName="rootText" presStyleLbl="node1" presStyleIdx="1" presStyleCnt="3" custScaleX="170450" custScaleY="79503" custLinFactNeighborX="769" custLinFactNeighborY="58999"/>
      <dgm:spPr/>
      <dgm:t>
        <a:bodyPr/>
        <a:lstStyle/>
        <a:p>
          <a:endParaRPr lang="ru-RU"/>
        </a:p>
      </dgm:t>
    </dgm:pt>
    <dgm:pt modelId="{95A504BA-49FE-46E5-8C51-740A08E84DB5}" type="pres">
      <dgm:prSet presAssocID="{71216C81-3F2B-4B5F-9522-47F4AA9DF4E5}" presName="rootConnector" presStyleLbl="node1" presStyleIdx="1" presStyleCnt="3"/>
      <dgm:spPr/>
      <dgm:t>
        <a:bodyPr/>
        <a:lstStyle/>
        <a:p>
          <a:endParaRPr lang="ru-RU"/>
        </a:p>
      </dgm:t>
    </dgm:pt>
    <dgm:pt modelId="{D62CEF6E-722F-4C19-8FEE-1C6CF60F863E}" type="pres">
      <dgm:prSet presAssocID="{71216C81-3F2B-4B5F-9522-47F4AA9DF4E5}" presName="childShape" presStyleCnt="0"/>
      <dgm:spPr/>
    </dgm:pt>
    <dgm:pt modelId="{09C3970D-272A-4CF7-94FA-8C3579706769}" type="pres">
      <dgm:prSet presAssocID="{EEA9F273-1351-491A-9A31-B59DB9BBFBB1}" presName="Name13" presStyleLbl="parChTrans1D2" presStyleIdx="2" presStyleCnt="8"/>
      <dgm:spPr/>
      <dgm:t>
        <a:bodyPr/>
        <a:lstStyle/>
        <a:p>
          <a:endParaRPr lang="ru-RU"/>
        </a:p>
      </dgm:t>
    </dgm:pt>
    <dgm:pt modelId="{F9915256-9FDD-45ED-93B2-CB5022916BB0}" type="pres">
      <dgm:prSet presAssocID="{F678F174-458C-48D1-A51B-13469D27DAE6}" presName="childText" presStyleLbl="bgAcc1" presStyleIdx="2" presStyleCnt="8" custScaleX="148553" custLinFactNeighborX="6147" custLinFactNeighborY="69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900EF-7F9E-466E-B725-EFB2A7E438FD}" type="pres">
      <dgm:prSet presAssocID="{44AF1FD2-E3AC-4666-91F3-CD953604657B}" presName="Name13" presStyleLbl="parChTrans1D2" presStyleIdx="3" presStyleCnt="8"/>
      <dgm:spPr/>
      <dgm:t>
        <a:bodyPr/>
        <a:lstStyle/>
        <a:p>
          <a:endParaRPr lang="ru-RU"/>
        </a:p>
      </dgm:t>
    </dgm:pt>
    <dgm:pt modelId="{0D94B7D3-3C70-4CC1-A965-61DC61550CBA}" type="pres">
      <dgm:prSet presAssocID="{161A1EA3-84D0-4C83-87A8-30344BFA3B9A}" presName="childText" presStyleLbl="bgAcc1" presStyleIdx="3" presStyleCnt="8" custScaleX="147798" custLinFactNeighborX="6147" custLinFactNeighborY="58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4D6E-9AE2-4BDD-9E31-2FC2C15F31B8}" type="pres">
      <dgm:prSet presAssocID="{2F247253-09A6-4D0A-AA31-51651FF6B93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E4DE9307-B1AF-46CD-9799-3665A2F16AC8}" type="pres">
      <dgm:prSet presAssocID="{FAE8C70D-FEA7-444F-B133-4FD9ABC4543E}" presName="childText" presStyleLbl="bgAcc1" presStyleIdx="4" presStyleCnt="8" custScaleX="147798" custLinFactNeighborX="6147" custLinFactNeighborY="4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F57E5-3E8C-4A9F-82D2-7A08EC3A1196}" type="pres">
      <dgm:prSet presAssocID="{3F727E4E-7D66-48E4-99C5-1B73B4834F6D}" presName="root" presStyleCnt="0"/>
      <dgm:spPr/>
    </dgm:pt>
    <dgm:pt modelId="{06288F61-E37D-440D-98D9-DB937A0C2E70}" type="pres">
      <dgm:prSet presAssocID="{3F727E4E-7D66-48E4-99C5-1B73B4834F6D}" presName="rootComposite" presStyleCnt="0"/>
      <dgm:spPr/>
    </dgm:pt>
    <dgm:pt modelId="{62A8F2B9-F4BC-4E34-97C3-A7DCD18160D4}" type="pres">
      <dgm:prSet presAssocID="{3F727E4E-7D66-48E4-99C5-1B73B4834F6D}" presName="rootText" presStyleLbl="node1" presStyleIdx="2" presStyleCnt="3" custScaleX="133340" custScaleY="79503" custLinFactNeighborX="2960" custLinFactNeighborY="55102"/>
      <dgm:spPr/>
      <dgm:t>
        <a:bodyPr/>
        <a:lstStyle/>
        <a:p>
          <a:endParaRPr lang="ru-RU"/>
        </a:p>
      </dgm:t>
    </dgm:pt>
    <dgm:pt modelId="{078BBB67-DED9-48E2-9F62-1D2F276BD9DC}" type="pres">
      <dgm:prSet presAssocID="{3F727E4E-7D66-48E4-99C5-1B73B4834F6D}" presName="rootConnector" presStyleLbl="node1" presStyleIdx="2" presStyleCnt="3"/>
      <dgm:spPr/>
      <dgm:t>
        <a:bodyPr/>
        <a:lstStyle/>
        <a:p>
          <a:endParaRPr lang="ru-RU"/>
        </a:p>
      </dgm:t>
    </dgm:pt>
    <dgm:pt modelId="{0BD9BC85-1073-4B38-9D7D-D6F9E808FE61}" type="pres">
      <dgm:prSet presAssocID="{3F727E4E-7D66-48E4-99C5-1B73B4834F6D}" presName="childShape" presStyleCnt="0"/>
      <dgm:spPr/>
    </dgm:pt>
    <dgm:pt modelId="{94036211-B1D6-45C8-B17D-DC93445DA698}" type="pres">
      <dgm:prSet presAssocID="{483F5D7A-367C-484B-8113-4423B53A28A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7B8A63D9-A56C-4600-8FC5-6C08DA0F94C2}" type="pres">
      <dgm:prSet presAssocID="{3D788856-289A-4911-AB0B-B861755961C6}" presName="childText" presStyleLbl="bgAcc1" presStyleIdx="5" presStyleCnt="8" custScaleX="128995" custLinFactNeighborX="765" custLinFactNeighborY="4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F454C-E2F0-4E85-BD7A-C23AB44DF714}" type="pres">
      <dgm:prSet presAssocID="{5D46A84A-2D6C-4827-A607-AE8C7B7D2B78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11CDB5B-4A4C-48A1-977A-2390EA803F79}" type="pres">
      <dgm:prSet presAssocID="{F79A0A4E-1AC4-4411-A619-0E6823026EA5}" presName="childText" presStyleLbl="bgAcc1" presStyleIdx="6" presStyleCnt="8" custScaleX="128679" custLinFactNeighborX="765" custLinFactNeighborY="4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A9241-BE05-4A23-A8D1-48D5A64D3D96}" type="pres">
      <dgm:prSet presAssocID="{20003F41-8033-4A7B-8555-2305724B730D}" presName="Name13" presStyleLbl="parChTrans1D2" presStyleIdx="7" presStyleCnt="8"/>
      <dgm:spPr/>
      <dgm:t>
        <a:bodyPr/>
        <a:lstStyle/>
        <a:p>
          <a:endParaRPr lang="ru-RU"/>
        </a:p>
      </dgm:t>
    </dgm:pt>
    <dgm:pt modelId="{88F27D28-830D-475A-A9F6-909A918769BC}" type="pres">
      <dgm:prSet presAssocID="{D5174D9C-8311-4BE4-8B72-F516314472BE}" presName="childText" presStyleLbl="bgAcc1" presStyleIdx="7" presStyleCnt="8" custScaleX="128679" custLinFactNeighborX="764" custLinFactNeighborY="27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0F050-30A4-463D-9572-2599AC75BDC0}" type="presOf" srcId="{A0F638C1-FB11-48DF-9A6F-50646A3432E1}" destId="{8366B8DA-B70F-40C5-8C10-ED3204C3B94C}" srcOrd="0" destOrd="0" presId="urn:microsoft.com/office/officeart/2005/8/layout/hierarchy3"/>
    <dgm:cxn modelId="{361ABD29-5E19-41C8-BFC4-D5DC2BFF446A}" type="presOf" srcId="{5D46A84A-2D6C-4827-A607-AE8C7B7D2B78}" destId="{4F8F454C-E2F0-4E85-BD7A-C23AB44DF714}" srcOrd="0" destOrd="0" presId="urn:microsoft.com/office/officeart/2005/8/layout/hierarchy3"/>
    <dgm:cxn modelId="{EAA04EB6-FF28-416C-9B1B-B03E1D7C79A6}" type="presOf" srcId="{F79A0A4E-1AC4-4411-A619-0E6823026EA5}" destId="{B11CDB5B-4A4C-48A1-977A-2390EA803F79}" srcOrd="0" destOrd="0" presId="urn:microsoft.com/office/officeart/2005/8/layout/hierarchy3"/>
    <dgm:cxn modelId="{7E563041-BDE2-468F-A40E-0F4FD9C5D1F5}" srcId="{71216C81-3F2B-4B5F-9522-47F4AA9DF4E5}" destId="{F678F174-458C-48D1-A51B-13469D27DAE6}" srcOrd="0" destOrd="0" parTransId="{EEA9F273-1351-491A-9A31-B59DB9BBFBB1}" sibTransId="{3173E625-4A48-453E-BE00-BE6E34000AE5}"/>
    <dgm:cxn modelId="{C3337E3D-CC5F-46ED-9206-0931ABC4346B}" type="presOf" srcId="{D1D43DE2-9C2F-4C8C-8FD4-7BCD2F9CB7AA}" destId="{CF9699E8-B16A-4C6B-B131-DC1C7DF330AB}" srcOrd="0" destOrd="0" presId="urn:microsoft.com/office/officeart/2005/8/layout/hierarchy3"/>
    <dgm:cxn modelId="{925A2D81-0F05-435F-ABA0-1830C7643062}" srcId="{D1D43DE2-9C2F-4C8C-8FD4-7BCD2F9CB7AA}" destId="{3F727E4E-7D66-48E4-99C5-1B73B4834F6D}" srcOrd="2" destOrd="0" parTransId="{3CD1E119-3201-42E3-9725-B9489F136EEB}" sibTransId="{B0A2EDC2-AB2C-47D0-86AC-D7CBD8E98C17}"/>
    <dgm:cxn modelId="{D7D237FE-2999-4977-9920-7DBA8B01BE1E}" type="presOf" srcId="{161A1EA3-84D0-4C83-87A8-30344BFA3B9A}" destId="{0D94B7D3-3C70-4CC1-A965-61DC61550CBA}" srcOrd="0" destOrd="0" presId="urn:microsoft.com/office/officeart/2005/8/layout/hierarchy3"/>
    <dgm:cxn modelId="{0B76D380-0ECD-472D-8302-3E1F7069D500}" type="presOf" srcId="{3F727E4E-7D66-48E4-99C5-1B73B4834F6D}" destId="{078BBB67-DED9-48E2-9F62-1D2F276BD9DC}" srcOrd="1" destOrd="0" presId="urn:microsoft.com/office/officeart/2005/8/layout/hierarchy3"/>
    <dgm:cxn modelId="{7E4E0EE8-4FB3-4F2A-ADDC-32BF3FD4E2C6}" srcId="{71216C81-3F2B-4B5F-9522-47F4AA9DF4E5}" destId="{FAE8C70D-FEA7-444F-B133-4FD9ABC4543E}" srcOrd="2" destOrd="0" parTransId="{2F247253-09A6-4D0A-AA31-51651FF6B932}" sibTransId="{82D37A7D-4E8F-413B-A921-98EC7D667B56}"/>
    <dgm:cxn modelId="{F58CDBCF-F408-493E-B6EE-FFC6071A0F86}" type="presOf" srcId="{8D957A4E-6697-4735-9564-E79677B98709}" destId="{87D0786C-EF23-4A39-8609-2FD25E86FB2F}" srcOrd="0" destOrd="0" presId="urn:microsoft.com/office/officeart/2005/8/layout/hierarchy3"/>
    <dgm:cxn modelId="{3A42EAF1-0D4D-403A-86AF-58558A77145D}" type="presOf" srcId="{8D957A4E-6697-4735-9564-E79677B98709}" destId="{AC902B4B-0302-4607-868E-02D2564B5F95}" srcOrd="1" destOrd="0" presId="urn:microsoft.com/office/officeart/2005/8/layout/hierarchy3"/>
    <dgm:cxn modelId="{975ADCAF-0F38-412E-A35B-69FCFD22D8FA}" srcId="{3F727E4E-7D66-48E4-99C5-1B73B4834F6D}" destId="{3D788856-289A-4911-AB0B-B861755961C6}" srcOrd="0" destOrd="0" parTransId="{483F5D7A-367C-484B-8113-4423B53A28A8}" sibTransId="{5F086A35-5CB6-4E6D-8088-07FC3B82F549}"/>
    <dgm:cxn modelId="{C0952F88-853E-4DB0-A633-1343F7AE89DB}" srcId="{8D957A4E-6697-4735-9564-E79677B98709}" destId="{44E0A2EF-E71B-40E5-8FCF-BF8C2241A225}" srcOrd="1" destOrd="0" parTransId="{F2445621-6E20-4B2A-B71F-507D032E1F13}" sibTransId="{0BC9DA0E-67AF-4F86-869B-1A657FFBAC24}"/>
    <dgm:cxn modelId="{9D58CF53-630A-438A-9E8D-23253C856A61}" type="presOf" srcId="{F678F174-458C-48D1-A51B-13469D27DAE6}" destId="{F9915256-9FDD-45ED-93B2-CB5022916BB0}" srcOrd="0" destOrd="0" presId="urn:microsoft.com/office/officeart/2005/8/layout/hierarchy3"/>
    <dgm:cxn modelId="{6B2EA27C-6D80-4CC3-A31B-FA1B9E1D7B8C}" type="presOf" srcId="{20003F41-8033-4A7B-8555-2305724B730D}" destId="{B99A9241-BE05-4A23-A8D1-48D5A64D3D96}" srcOrd="0" destOrd="0" presId="urn:microsoft.com/office/officeart/2005/8/layout/hierarchy3"/>
    <dgm:cxn modelId="{31E2700B-50B5-4474-8B81-2434E7B29C3A}" srcId="{3F727E4E-7D66-48E4-99C5-1B73B4834F6D}" destId="{F79A0A4E-1AC4-4411-A619-0E6823026EA5}" srcOrd="1" destOrd="0" parTransId="{5D46A84A-2D6C-4827-A607-AE8C7B7D2B78}" sibTransId="{BBD02669-1221-4E9B-8540-A218FF3CBF81}"/>
    <dgm:cxn modelId="{4B4C62CE-1829-4F59-BA1D-FBDF67B84C62}" type="presOf" srcId="{44E0A2EF-E71B-40E5-8FCF-BF8C2241A225}" destId="{A4448C1A-CA0A-4917-B9DF-FC77C3C38C0F}" srcOrd="0" destOrd="0" presId="urn:microsoft.com/office/officeart/2005/8/layout/hierarchy3"/>
    <dgm:cxn modelId="{0DE45033-90BB-4CA0-ABA3-A410E711BC74}" type="presOf" srcId="{FAE8C70D-FEA7-444F-B133-4FD9ABC4543E}" destId="{E4DE9307-B1AF-46CD-9799-3665A2F16AC8}" srcOrd="0" destOrd="0" presId="urn:microsoft.com/office/officeart/2005/8/layout/hierarchy3"/>
    <dgm:cxn modelId="{B3F92AAE-22FD-4930-8D8A-982C7EC239D7}" type="presOf" srcId="{483F5D7A-367C-484B-8113-4423B53A28A8}" destId="{94036211-B1D6-45C8-B17D-DC93445DA698}" srcOrd="0" destOrd="0" presId="urn:microsoft.com/office/officeart/2005/8/layout/hierarchy3"/>
    <dgm:cxn modelId="{596B0C84-CB4F-4F35-BAB8-904B5B00031C}" type="presOf" srcId="{3F727E4E-7D66-48E4-99C5-1B73B4834F6D}" destId="{62A8F2B9-F4BC-4E34-97C3-A7DCD18160D4}" srcOrd="0" destOrd="0" presId="urn:microsoft.com/office/officeart/2005/8/layout/hierarchy3"/>
    <dgm:cxn modelId="{56A94602-1D27-41B5-9F9A-5CCE51F3E0A7}" srcId="{71216C81-3F2B-4B5F-9522-47F4AA9DF4E5}" destId="{161A1EA3-84D0-4C83-87A8-30344BFA3B9A}" srcOrd="1" destOrd="0" parTransId="{44AF1FD2-E3AC-4666-91F3-CD953604657B}" sibTransId="{C44C5A2F-A94E-42DD-82B8-4D9D21B7AC59}"/>
    <dgm:cxn modelId="{D00F5527-D507-4972-BD19-6D874A017073}" type="presOf" srcId="{71216C81-3F2B-4B5F-9522-47F4AA9DF4E5}" destId="{D9D63B8C-C9CA-41FA-A52D-75E5504AD442}" srcOrd="0" destOrd="0" presId="urn:microsoft.com/office/officeart/2005/8/layout/hierarchy3"/>
    <dgm:cxn modelId="{2E00F5FB-E6F3-454D-872F-C6A70BA8E01D}" type="presOf" srcId="{DCC45CDC-F302-4BB6-BDBC-32371AB6B6C2}" destId="{B73890D9-1E15-44C3-B52B-3825DF2D7159}" srcOrd="0" destOrd="0" presId="urn:microsoft.com/office/officeart/2005/8/layout/hierarchy3"/>
    <dgm:cxn modelId="{A35E3FC1-38EC-4355-A58E-D53263FB43E9}" type="presOf" srcId="{44AF1FD2-E3AC-4666-91F3-CD953604657B}" destId="{01C900EF-7F9E-466E-B725-EFB2A7E438FD}" srcOrd="0" destOrd="0" presId="urn:microsoft.com/office/officeart/2005/8/layout/hierarchy3"/>
    <dgm:cxn modelId="{37C33715-F82C-4531-A5A9-2E3AC359CD61}" type="presOf" srcId="{71216C81-3F2B-4B5F-9522-47F4AA9DF4E5}" destId="{95A504BA-49FE-46E5-8C51-740A08E84DB5}" srcOrd="1" destOrd="0" presId="urn:microsoft.com/office/officeart/2005/8/layout/hierarchy3"/>
    <dgm:cxn modelId="{EF3CDFCF-0DB5-461B-94CA-07C74C7D9FC9}" type="presOf" srcId="{2F247253-09A6-4D0A-AA31-51651FF6B932}" destId="{B4094D6E-9AE2-4BDD-9E31-2FC2C15F31B8}" srcOrd="0" destOrd="0" presId="urn:microsoft.com/office/officeart/2005/8/layout/hierarchy3"/>
    <dgm:cxn modelId="{B7B10DA0-182B-4BFD-B44D-59AAF8918B01}" type="presOf" srcId="{EEA9F273-1351-491A-9A31-B59DB9BBFBB1}" destId="{09C3970D-272A-4CF7-94FA-8C3579706769}" srcOrd="0" destOrd="0" presId="urn:microsoft.com/office/officeart/2005/8/layout/hierarchy3"/>
    <dgm:cxn modelId="{EBEC76FD-19EB-45EB-B92C-F3ECAFAC51C6}" srcId="{8D957A4E-6697-4735-9564-E79677B98709}" destId="{A0F638C1-FB11-48DF-9A6F-50646A3432E1}" srcOrd="0" destOrd="0" parTransId="{DCC45CDC-F302-4BB6-BDBC-32371AB6B6C2}" sibTransId="{2C16B5FC-4E3C-4D48-AB78-05A5A6A4891D}"/>
    <dgm:cxn modelId="{9593D909-E2AC-4F0D-AD26-15FA4FDC2A1D}" type="presOf" srcId="{F2445621-6E20-4B2A-B71F-507D032E1F13}" destId="{B2A61781-61F8-4567-82D8-292E4C657EAB}" srcOrd="0" destOrd="0" presId="urn:microsoft.com/office/officeart/2005/8/layout/hierarchy3"/>
    <dgm:cxn modelId="{AC3E3B8B-CE98-4732-8D80-6F6E5C36E3B3}" srcId="{D1D43DE2-9C2F-4C8C-8FD4-7BCD2F9CB7AA}" destId="{8D957A4E-6697-4735-9564-E79677B98709}" srcOrd="0" destOrd="0" parTransId="{07DF9A45-1540-487E-96BA-39C48B07320A}" sibTransId="{98451DFF-FEDB-4163-BCB1-294BF04B332D}"/>
    <dgm:cxn modelId="{2B8F70E2-33C3-42BA-853D-C80790AC438A}" srcId="{D1D43DE2-9C2F-4C8C-8FD4-7BCD2F9CB7AA}" destId="{71216C81-3F2B-4B5F-9522-47F4AA9DF4E5}" srcOrd="1" destOrd="0" parTransId="{95D2A841-65FC-45B7-A8CF-9CC322181858}" sibTransId="{42839477-2244-427B-ADF9-28C6A1440CA7}"/>
    <dgm:cxn modelId="{3ECD9864-E330-473A-8399-A18C52214920}" srcId="{3F727E4E-7D66-48E4-99C5-1B73B4834F6D}" destId="{D5174D9C-8311-4BE4-8B72-F516314472BE}" srcOrd="2" destOrd="0" parTransId="{20003F41-8033-4A7B-8555-2305724B730D}" sibTransId="{EE22280F-D936-4CC8-ACB6-33290417670E}"/>
    <dgm:cxn modelId="{C9AEC57F-B7AD-40F7-8909-0A44302887DE}" type="presOf" srcId="{3D788856-289A-4911-AB0B-B861755961C6}" destId="{7B8A63D9-A56C-4600-8FC5-6C08DA0F94C2}" srcOrd="0" destOrd="0" presId="urn:microsoft.com/office/officeart/2005/8/layout/hierarchy3"/>
    <dgm:cxn modelId="{400B93D2-7E63-428E-AC97-E6701CB8706B}" type="presOf" srcId="{D5174D9C-8311-4BE4-8B72-F516314472BE}" destId="{88F27D28-830D-475A-A9F6-909A918769BC}" srcOrd="0" destOrd="0" presId="urn:microsoft.com/office/officeart/2005/8/layout/hierarchy3"/>
    <dgm:cxn modelId="{C29127D6-BD58-4363-AE07-B1829C517070}" type="presParOf" srcId="{CF9699E8-B16A-4C6B-B131-DC1C7DF330AB}" destId="{218599DF-94D7-4D44-AA36-1A64917E406F}" srcOrd="0" destOrd="0" presId="urn:microsoft.com/office/officeart/2005/8/layout/hierarchy3"/>
    <dgm:cxn modelId="{C6382E8D-CD4B-42F4-9B2A-3A4EBF1748D5}" type="presParOf" srcId="{218599DF-94D7-4D44-AA36-1A64917E406F}" destId="{0E3219BE-F793-4607-8FE0-DC464B4B83F2}" srcOrd="0" destOrd="0" presId="urn:microsoft.com/office/officeart/2005/8/layout/hierarchy3"/>
    <dgm:cxn modelId="{0E64CBF5-E5CF-4AC8-934C-09F3E35A4317}" type="presParOf" srcId="{0E3219BE-F793-4607-8FE0-DC464B4B83F2}" destId="{87D0786C-EF23-4A39-8609-2FD25E86FB2F}" srcOrd="0" destOrd="0" presId="urn:microsoft.com/office/officeart/2005/8/layout/hierarchy3"/>
    <dgm:cxn modelId="{901F339B-2F8E-43BE-BC28-8BE29C344B3A}" type="presParOf" srcId="{0E3219BE-F793-4607-8FE0-DC464B4B83F2}" destId="{AC902B4B-0302-4607-868E-02D2564B5F95}" srcOrd="1" destOrd="0" presId="urn:microsoft.com/office/officeart/2005/8/layout/hierarchy3"/>
    <dgm:cxn modelId="{633EB146-47EE-43D2-B171-0420E66FCFFE}" type="presParOf" srcId="{218599DF-94D7-4D44-AA36-1A64917E406F}" destId="{F8912CBA-335E-4CE1-B8E2-7CE1F81C301D}" srcOrd="1" destOrd="0" presId="urn:microsoft.com/office/officeart/2005/8/layout/hierarchy3"/>
    <dgm:cxn modelId="{C1D82B39-B69B-4065-B8CD-F7C33A250A53}" type="presParOf" srcId="{F8912CBA-335E-4CE1-B8E2-7CE1F81C301D}" destId="{B73890D9-1E15-44C3-B52B-3825DF2D7159}" srcOrd="0" destOrd="0" presId="urn:microsoft.com/office/officeart/2005/8/layout/hierarchy3"/>
    <dgm:cxn modelId="{21B746A1-C3EE-428B-BC0A-503D4FA25ABD}" type="presParOf" srcId="{F8912CBA-335E-4CE1-B8E2-7CE1F81C301D}" destId="{8366B8DA-B70F-40C5-8C10-ED3204C3B94C}" srcOrd="1" destOrd="0" presId="urn:microsoft.com/office/officeart/2005/8/layout/hierarchy3"/>
    <dgm:cxn modelId="{8695BCBF-36F3-4174-BDD8-5A50354E0EFF}" type="presParOf" srcId="{F8912CBA-335E-4CE1-B8E2-7CE1F81C301D}" destId="{B2A61781-61F8-4567-82D8-292E4C657EAB}" srcOrd="2" destOrd="0" presId="urn:microsoft.com/office/officeart/2005/8/layout/hierarchy3"/>
    <dgm:cxn modelId="{6F1A12A4-E992-4346-9C1E-3A721C62A477}" type="presParOf" srcId="{F8912CBA-335E-4CE1-B8E2-7CE1F81C301D}" destId="{A4448C1A-CA0A-4917-B9DF-FC77C3C38C0F}" srcOrd="3" destOrd="0" presId="urn:microsoft.com/office/officeart/2005/8/layout/hierarchy3"/>
    <dgm:cxn modelId="{5313945D-AF02-4710-B4AC-D54D3A18D9C6}" type="presParOf" srcId="{CF9699E8-B16A-4C6B-B131-DC1C7DF330AB}" destId="{3C3B6E79-1253-45D6-A45D-F220FDD9DA0F}" srcOrd="1" destOrd="0" presId="urn:microsoft.com/office/officeart/2005/8/layout/hierarchy3"/>
    <dgm:cxn modelId="{173F2CCC-6FB9-4CBD-915F-F14FEDC5D2A2}" type="presParOf" srcId="{3C3B6E79-1253-45D6-A45D-F220FDD9DA0F}" destId="{D019839E-649D-4327-8555-DFFA2FB7BB81}" srcOrd="0" destOrd="0" presId="urn:microsoft.com/office/officeart/2005/8/layout/hierarchy3"/>
    <dgm:cxn modelId="{2425744A-F647-40D0-B0BE-3B84AC1CB6D1}" type="presParOf" srcId="{D019839E-649D-4327-8555-DFFA2FB7BB81}" destId="{D9D63B8C-C9CA-41FA-A52D-75E5504AD442}" srcOrd="0" destOrd="0" presId="urn:microsoft.com/office/officeart/2005/8/layout/hierarchy3"/>
    <dgm:cxn modelId="{467C0382-CEE0-415E-AF00-8ED918888068}" type="presParOf" srcId="{D019839E-649D-4327-8555-DFFA2FB7BB81}" destId="{95A504BA-49FE-46E5-8C51-740A08E84DB5}" srcOrd="1" destOrd="0" presId="urn:microsoft.com/office/officeart/2005/8/layout/hierarchy3"/>
    <dgm:cxn modelId="{BE71848B-ABEE-4B09-B99E-A69C5FF25A0A}" type="presParOf" srcId="{3C3B6E79-1253-45D6-A45D-F220FDD9DA0F}" destId="{D62CEF6E-722F-4C19-8FEE-1C6CF60F863E}" srcOrd="1" destOrd="0" presId="urn:microsoft.com/office/officeart/2005/8/layout/hierarchy3"/>
    <dgm:cxn modelId="{D938EBE9-4094-4364-829D-4BFDE9E1CD7C}" type="presParOf" srcId="{D62CEF6E-722F-4C19-8FEE-1C6CF60F863E}" destId="{09C3970D-272A-4CF7-94FA-8C3579706769}" srcOrd="0" destOrd="0" presId="urn:microsoft.com/office/officeart/2005/8/layout/hierarchy3"/>
    <dgm:cxn modelId="{61BEC290-B35E-4DE2-8F9A-7244958FA5AB}" type="presParOf" srcId="{D62CEF6E-722F-4C19-8FEE-1C6CF60F863E}" destId="{F9915256-9FDD-45ED-93B2-CB5022916BB0}" srcOrd="1" destOrd="0" presId="urn:microsoft.com/office/officeart/2005/8/layout/hierarchy3"/>
    <dgm:cxn modelId="{F3B7D710-753B-4A42-B7A3-0640135B889C}" type="presParOf" srcId="{D62CEF6E-722F-4C19-8FEE-1C6CF60F863E}" destId="{01C900EF-7F9E-466E-B725-EFB2A7E438FD}" srcOrd="2" destOrd="0" presId="urn:microsoft.com/office/officeart/2005/8/layout/hierarchy3"/>
    <dgm:cxn modelId="{ADDAF053-7A8D-45B2-8F29-0F5CD0652FCD}" type="presParOf" srcId="{D62CEF6E-722F-4C19-8FEE-1C6CF60F863E}" destId="{0D94B7D3-3C70-4CC1-A965-61DC61550CBA}" srcOrd="3" destOrd="0" presId="urn:microsoft.com/office/officeart/2005/8/layout/hierarchy3"/>
    <dgm:cxn modelId="{EC54EA56-DF20-467D-9E41-D08076F605A7}" type="presParOf" srcId="{D62CEF6E-722F-4C19-8FEE-1C6CF60F863E}" destId="{B4094D6E-9AE2-4BDD-9E31-2FC2C15F31B8}" srcOrd="4" destOrd="0" presId="urn:microsoft.com/office/officeart/2005/8/layout/hierarchy3"/>
    <dgm:cxn modelId="{5F1E9904-D74E-484B-9F66-D3243DE83C47}" type="presParOf" srcId="{D62CEF6E-722F-4C19-8FEE-1C6CF60F863E}" destId="{E4DE9307-B1AF-46CD-9799-3665A2F16AC8}" srcOrd="5" destOrd="0" presId="urn:microsoft.com/office/officeart/2005/8/layout/hierarchy3"/>
    <dgm:cxn modelId="{EB19FEAC-B3EB-48A8-8D69-E8404C6CA5C7}" type="presParOf" srcId="{CF9699E8-B16A-4C6B-B131-DC1C7DF330AB}" destId="{D14F57E5-3E8C-4A9F-82D2-7A08EC3A1196}" srcOrd="2" destOrd="0" presId="urn:microsoft.com/office/officeart/2005/8/layout/hierarchy3"/>
    <dgm:cxn modelId="{98D64F81-1CF4-43BF-9B76-E4C46B898254}" type="presParOf" srcId="{D14F57E5-3E8C-4A9F-82D2-7A08EC3A1196}" destId="{06288F61-E37D-440D-98D9-DB937A0C2E70}" srcOrd="0" destOrd="0" presId="urn:microsoft.com/office/officeart/2005/8/layout/hierarchy3"/>
    <dgm:cxn modelId="{91C2F210-0372-4148-8778-361EC951CF6D}" type="presParOf" srcId="{06288F61-E37D-440D-98D9-DB937A0C2E70}" destId="{62A8F2B9-F4BC-4E34-97C3-A7DCD18160D4}" srcOrd="0" destOrd="0" presId="urn:microsoft.com/office/officeart/2005/8/layout/hierarchy3"/>
    <dgm:cxn modelId="{2FCFE108-1845-4A89-ACFF-3403CB1B87C1}" type="presParOf" srcId="{06288F61-E37D-440D-98D9-DB937A0C2E70}" destId="{078BBB67-DED9-48E2-9F62-1D2F276BD9DC}" srcOrd="1" destOrd="0" presId="urn:microsoft.com/office/officeart/2005/8/layout/hierarchy3"/>
    <dgm:cxn modelId="{BAD69BAE-6D0D-4B92-8A01-358A7D21DB6F}" type="presParOf" srcId="{D14F57E5-3E8C-4A9F-82D2-7A08EC3A1196}" destId="{0BD9BC85-1073-4B38-9D7D-D6F9E808FE61}" srcOrd="1" destOrd="0" presId="urn:microsoft.com/office/officeart/2005/8/layout/hierarchy3"/>
    <dgm:cxn modelId="{AAC905F3-063F-4180-9E13-7C0ECB9398C4}" type="presParOf" srcId="{0BD9BC85-1073-4B38-9D7D-D6F9E808FE61}" destId="{94036211-B1D6-45C8-B17D-DC93445DA698}" srcOrd="0" destOrd="0" presId="urn:microsoft.com/office/officeart/2005/8/layout/hierarchy3"/>
    <dgm:cxn modelId="{A658066D-03D0-45C6-94A9-5F3755015C15}" type="presParOf" srcId="{0BD9BC85-1073-4B38-9D7D-D6F9E808FE61}" destId="{7B8A63D9-A56C-4600-8FC5-6C08DA0F94C2}" srcOrd="1" destOrd="0" presId="urn:microsoft.com/office/officeart/2005/8/layout/hierarchy3"/>
    <dgm:cxn modelId="{273B69F1-E1A8-4375-9214-FAD70EAA7432}" type="presParOf" srcId="{0BD9BC85-1073-4B38-9D7D-D6F9E808FE61}" destId="{4F8F454C-E2F0-4E85-BD7A-C23AB44DF714}" srcOrd="2" destOrd="0" presId="urn:microsoft.com/office/officeart/2005/8/layout/hierarchy3"/>
    <dgm:cxn modelId="{43B4EB53-02B6-42C8-BD58-567067C6CE3E}" type="presParOf" srcId="{0BD9BC85-1073-4B38-9D7D-D6F9E808FE61}" destId="{B11CDB5B-4A4C-48A1-977A-2390EA803F79}" srcOrd="3" destOrd="0" presId="urn:microsoft.com/office/officeart/2005/8/layout/hierarchy3"/>
    <dgm:cxn modelId="{4540349C-6181-4E85-99CF-FC88F360BCE7}" type="presParOf" srcId="{0BD9BC85-1073-4B38-9D7D-D6F9E808FE61}" destId="{B99A9241-BE05-4A23-A8D1-48D5A64D3D96}" srcOrd="4" destOrd="0" presId="urn:microsoft.com/office/officeart/2005/8/layout/hierarchy3"/>
    <dgm:cxn modelId="{B39AC752-F49A-4ABD-BDEA-F1270011E2A2}" type="presParOf" srcId="{0BD9BC85-1073-4B38-9D7D-D6F9E808FE61}" destId="{88F27D28-830D-475A-A9F6-909A918769B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1BD81-D822-45CC-857D-7BCE4BD1E8CA}">
      <dsp:nvSpPr>
        <dsp:cNvPr id="0" name=""/>
        <dsp:cNvSpPr/>
      </dsp:nvSpPr>
      <dsp:spPr>
        <a:xfrm>
          <a:off x="6558974" y="3914068"/>
          <a:ext cx="91440" cy="729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91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64B98-1DF9-4517-8273-42EE3A900402}">
      <dsp:nvSpPr>
        <dsp:cNvPr id="0" name=""/>
        <dsp:cNvSpPr/>
      </dsp:nvSpPr>
      <dsp:spPr>
        <a:xfrm>
          <a:off x="4427637" y="1593030"/>
          <a:ext cx="2177056" cy="729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867"/>
              </a:lnTo>
              <a:lnTo>
                <a:pt x="2177056" y="496867"/>
              </a:lnTo>
              <a:lnTo>
                <a:pt x="2177056" y="729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A5664-0AAA-4E4B-846F-4EAE565E7DF7}">
      <dsp:nvSpPr>
        <dsp:cNvPr id="0" name=""/>
        <dsp:cNvSpPr/>
      </dsp:nvSpPr>
      <dsp:spPr>
        <a:xfrm>
          <a:off x="2204861" y="3914068"/>
          <a:ext cx="91440" cy="729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91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5826F-9DC1-40ED-BFCC-D4E1781EE8A4}">
      <dsp:nvSpPr>
        <dsp:cNvPr id="0" name=""/>
        <dsp:cNvSpPr/>
      </dsp:nvSpPr>
      <dsp:spPr>
        <a:xfrm>
          <a:off x="2250581" y="1593030"/>
          <a:ext cx="2177056" cy="729110"/>
        </a:xfrm>
        <a:custGeom>
          <a:avLst/>
          <a:gdLst/>
          <a:ahLst/>
          <a:cxnLst/>
          <a:rect l="0" t="0" r="0" b="0"/>
          <a:pathLst>
            <a:path>
              <a:moveTo>
                <a:pt x="2177056" y="0"/>
              </a:moveTo>
              <a:lnTo>
                <a:pt x="2177056" y="496867"/>
              </a:lnTo>
              <a:lnTo>
                <a:pt x="0" y="496867"/>
              </a:lnTo>
              <a:lnTo>
                <a:pt x="0" y="729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BE031-FF12-4F2D-BB6F-69D950AD980A}">
      <dsp:nvSpPr>
        <dsp:cNvPr id="0" name=""/>
        <dsp:cNvSpPr/>
      </dsp:nvSpPr>
      <dsp:spPr>
        <a:xfrm>
          <a:off x="1650276" y="1103"/>
          <a:ext cx="5554721" cy="159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29DF2-72F6-4C7E-820D-E86E393B42AD}">
      <dsp:nvSpPr>
        <dsp:cNvPr id="0" name=""/>
        <dsp:cNvSpPr/>
      </dsp:nvSpPr>
      <dsp:spPr>
        <a:xfrm>
          <a:off x="1928829" y="265728"/>
          <a:ext cx="5554721" cy="1591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Constantia" pitchFamily="18" charset="0"/>
            </a:rPr>
            <a:t>Движения воды в океане</a:t>
          </a:r>
          <a:endParaRPr lang="ru-RU" sz="4800" b="1" kern="1200" dirty="0">
            <a:latin typeface="Constantia" pitchFamily="18" charset="0"/>
          </a:endParaRPr>
        </a:p>
      </dsp:txBody>
      <dsp:txXfrm>
        <a:off x="1928829" y="265728"/>
        <a:ext cx="5554721" cy="1591926"/>
      </dsp:txXfrm>
    </dsp:sp>
    <dsp:sp modelId="{F9D56C02-5BDD-48D8-B2E8-78897ACF36BC}">
      <dsp:nvSpPr>
        <dsp:cNvPr id="0" name=""/>
        <dsp:cNvSpPr/>
      </dsp:nvSpPr>
      <dsp:spPr>
        <a:xfrm>
          <a:off x="997095" y="2322141"/>
          <a:ext cx="2506971" cy="159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A50C56-D3E2-4699-B173-225F42712C52}">
      <dsp:nvSpPr>
        <dsp:cNvPr id="0" name=""/>
        <dsp:cNvSpPr/>
      </dsp:nvSpPr>
      <dsp:spPr>
        <a:xfrm>
          <a:off x="1275647" y="2586766"/>
          <a:ext cx="2506971" cy="1591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onstantia" pitchFamily="18" charset="0"/>
            </a:rPr>
            <a:t>волны</a:t>
          </a:r>
          <a:endParaRPr lang="ru-RU" sz="4000" b="1" kern="1200" dirty="0">
            <a:latin typeface="Constantia" pitchFamily="18" charset="0"/>
          </a:endParaRPr>
        </a:p>
      </dsp:txBody>
      <dsp:txXfrm>
        <a:off x="1275647" y="2586766"/>
        <a:ext cx="2506971" cy="1591926"/>
      </dsp:txXfrm>
    </dsp:sp>
    <dsp:sp modelId="{4A8576EE-F70B-49EC-8E98-918408DDB51B}">
      <dsp:nvSpPr>
        <dsp:cNvPr id="0" name=""/>
        <dsp:cNvSpPr/>
      </dsp:nvSpPr>
      <dsp:spPr>
        <a:xfrm>
          <a:off x="214318" y="4643179"/>
          <a:ext cx="4072525" cy="159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6FBD71-BFE6-46FC-8E6F-A76303A5E956}">
      <dsp:nvSpPr>
        <dsp:cNvPr id="0" name=""/>
        <dsp:cNvSpPr/>
      </dsp:nvSpPr>
      <dsp:spPr>
        <a:xfrm>
          <a:off x="492870" y="4907804"/>
          <a:ext cx="4072525" cy="1591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nstantia" pitchFamily="18" charset="0"/>
            </a:rPr>
            <a:t>колебательные движения воды</a:t>
          </a:r>
          <a:endParaRPr lang="ru-RU" sz="2600" b="1" kern="1200" dirty="0">
            <a:latin typeface="Constantia" pitchFamily="18" charset="0"/>
          </a:endParaRPr>
        </a:p>
      </dsp:txBody>
      <dsp:txXfrm>
        <a:off x="492870" y="4907804"/>
        <a:ext cx="4072525" cy="1591926"/>
      </dsp:txXfrm>
    </dsp:sp>
    <dsp:sp modelId="{1F9752AC-9EE5-4EFF-9959-D5B67932ED68}">
      <dsp:nvSpPr>
        <dsp:cNvPr id="0" name=""/>
        <dsp:cNvSpPr/>
      </dsp:nvSpPr>
      <dsp:spPr>
        <a:xfrm>
          <a:off x="5351208" y="2322141"/>
          <a:ext cx="2506971" cy="159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390B3D-5D30-4385-9F59-5B858CBD2CFB}">
      <dsp:nvSpPr>
        <dsp:cNvPr id="0" name=""/>
        <dsp:cNvSpPr/>
      </dsp:nvSpPr>
      <dsp:spPr>
        <a:xfrm>
          <a:off x="5629761" y="2586766"/>
          <a:ext cx="2506971" cy="1591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onstantia" pitchFamily="18" charset="0"/>
            </a:rPr>
            <a:t>течения</a:t>
          </a:r>
          <a:endParaRPr lang="ru-RU" sz="4000" b="1" kern="1200" dirty="0">
            <a:latin typeface="Constantia" pitchFamily="18" charset="0"/>
          </a:endParaRPr>
        </a:p>
      </dsp:txBody>
      <dsp:txXfrm>
        <a:off x="5629761" y="2586766"/>
        <a:ext cx="2506971" cy="1591926"/>
      </dsp:txXfrm>
    </dsp:sp>
    <dsp:sp modelId="{9FEB031A-EF06-4A5F-BA37-F78A32E39AB2}">
      <dsp:nvSpPr>
        <dsp:cNvPr id="0" name=""/>
        <dsp:cNvSpPr/>
      </dsp:nvSpPr>
      <dsp:spPr>
        <a:xfrm>
          <a:off x="4843948" y="4643179"/>
          <a:ext cx="3521492" cy="159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3B90B3-C421-4F63-9429-1B3D957CC4D9}">
      <dsp:nvSpPr>
        <dsp:cNvPr id="0" name=""/>
        <dsp:cNvSpPr/>
      </dsp:nvSpPr>
      <dsp:spPr>
        <a:xfrm>
          <a:off x="5122500" y="4907804"/>
          <a:ext cx="3521492" cy="1591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nstantia" pitchFamily="18" charset="0"/>
            </a:rPr>
            <a:t>перемещение воды в горизонтальном направлении</a:t>
          </a:r>
          <a:endParaRPr lang="ru-RU" sz="2600" b="1" kern="1200" dirty="0">
            <a:latin typeface="Constantia" pitchFamily="18" charset="0"/>
          </a:endParaRPr>
        </a:p>
      </dsp:txBody>
      <dsp:txXfrm>
        <a:off x="5122500" y="4907804"/>
        <a:ext cx="3521492" cy="15919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0786C-EF23-4A39-8609-2FD25E86FB2F}">
      <dsp:nvSpPr>
        <dsp:cNvPr id="0" name=""/>
        <dsp:cNvSpPr/>
      </dsp:nvSpPr>
      <dsp:spPr>
        <a:xfrm>
          <a:off x="42481" y="1785925"/>
          <a:ext cx="2273415" cy="839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 температуре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42481" y="1785925"/>
        <a:ext cx="2273415" cy="839196"/>
      </dsp:txXfrm>
    </dsp:sp>
    <dsp:sp modelId="{B73890D9-1E15-44C3-B52B-3825DF2D7159}">
      <dsp:nvSpPr>
        <dsp:cNvPr id="0" name=""/>
        <dsp:cNvSpPr/>
      </dsp:nvSpPr>
      <dsp:spPr>
        <a:xfrm>
          <a:off x="269823" y="2625121"/>
          <a:ext cx="272720" cy="117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303"/>
              </a:lnTo>
              <a:lnTo>
                <a:pt x="272720" y="1177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6B8DA-B70F-40C5-8C10-ED3204C3B94C}">
      <dsp:nvSpPr>
        <dsp:cNvPr id="0" name=""/>
        <dsp:cNvSpPr/>
      </dsp:nvSpPr>
      <dsp:spPr>
        <a:xfrm>
          <a:off x="542543" y="3335375"/>
          <a:ext cx="1791605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nstantia" pitchFamily="18" charset="0"/>
            </a:rPr>
            <a:t>теплые</a:t>
          </a:r>
          <a:endParaRPr lang="ru-RU" sz="2800" b="1" kern="1200" dirty="0">
            <a:latin typeface="Constantia" pitchFamily="18" charset="0"/>
          </a:endParaRPr>
        </a:p>
      </dsp:txBody>
      <dsp:txXfrm>
        <a:off x="542543" y="3335375"/>
        <a:ext cx="1791605" cy="934101"/>
      </dsp:txXfrm>
    </dsp:sp>
    <dsp:sp modelId="{B2A61781-61F8-4567-82D8-292E4C657EAB}">
      <dsp:nvSpPr>
        <dsp:cNvPr id="0" name=""/>
        <dsp:cNvSpPr/>
      </dsp:nvSpPr>
      <dsp:spPr>
        <a:xfrm>
          <a:off x="269823" y="2625121"/>
          <a:ext cx="272720" cy="2391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747"/>
              </a:lnTo>
              <a:lnTo>
                <a:pt x="272720" y="2391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48C1A-CA0A-4917-B9DF-FC77C3C38C0F}">
      <dsp:nvSpPr>
        <dsp:cNvPr id="0" name=""/>
        <dsp:cNvSpPr/>
      </dsp:nvSpPr>
      <dsp:spPr>
        <a:xfrm>
          <a:off x="542543" y="4549818"/>
          <a:ext cx="1780307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nstantia" pitchFamily="18" charset="0"/>
            </a:rPr>
            <a:t>холодные</a:t>
          </a:r>
          <a:endParaRPr lang="ru-RU" sz="2400" b="1" kern="1200" dirty="0">
            <a:latin typeface="Constantia" pitchFamily="18" charset="0"/>
          </a:endParaRPr>
        </a:p>
      </dsp:txBody>
      <dsp:txXfrm>
        <a:off x="542543" y="4549818"/>
        <a:ext cx="1780307" cy="934101"/>
      </dsp:txXfrm>
    </dsp:sp>
    <dsp:sp modelId="{D9D63B8C-C9CA-41FA-A52D-75E5504AD442}">
      <dsp:nvSpPr>
        <dsp:cNvPr id="0" name=""/>
        <dsp:cNvSpPr/>
      </dsp:nvSpPr>
      <dsp:spPr>
        <a:xfrm>
          <a:off x="2757129" y="1785925"/>
          <a:ext cx="3184350" cy="742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продолжитель-ности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 действия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757129" y="1785925"/>
        <a:ext cx="3184350" cy="742638"/>
      </dsp:txXfrm>
    </dsp:sp>
    <dsp:sp modelId="{09C3970D-272A-4CF7-94FA-8C3579706769}">
      <dsp:nvSpPr>
        <dsp:cNvPr id="0" name=""/>
        <dsp:cNvSpPr/>
      </dsp:nvSpPr>
      <dsp:spPr>
        <a:xfrm>
          <a:off x="3075564" y="2528563"/>
          <a:ext cx="395939" cy="795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984"/>
              </a:lnTo>
              <a:lnTo>
                <a:pt x="395939" y="795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15256-9FDD-45ED-93B2-CB5022916BB0}">
      <dsp:nvSpPr>
        <dsp:cNvPr id="0" name=""/>
        <dsp:cNvSpPr/>
      </dsp:nvSpPr>
      <dsp:spPr>
        <a:xfrm>
          <a:off x="3471503" y="2857498"/>
          <a:ext cx="2220216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nstantia" pitchFamily="18" charset="0"/>
            </a:rPr>
            <a:t>постоянные</a:t>
          </a:r>
          <a:endParaRPr lang="ru-RU" sz="2400" b="1" kern="1200" dirty="0">
            <a:latin typeface="Constantia" pitchFamily="18" charset="0"/>
          </a:endParaRPr>
        </a:p>
      </dsp:txBody>
      <dsp:txXfrm>
        <a:off x="3471503" y="2857498"/>
        <a:ext cx="2220216" cy="934101"/>
      </dsp:txXfrm>
    </dsp:sp>
    <dsp:sp modelId="{01C900EF-7F9E-466E-B725-EFB2A7E438FD}">
      <dsp:nvSpPr>
        <dsp:cNvPr id="0" name=""/>
        <dsp:cNvSpPr/>
      </dsp:nvSpPr>
      <dsp:spPr>
        <a:xfrm>
          <a:off x="3075564" y="2528563"/>
          <a:ext cx="395939" cy="186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557"/>
              </a:lnTo>
              <a:lnTo>
                <a:pt x="395939" y="1867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4B7D3-3C70-4CC1-A965-61DC61550CBA}">
      <dsp:nvSpPr>
        <dsp:cNvPr id="0" name=""/>
        <dsp:cNvSpPr/>
      </dsp:nvSpPr>
      <dsp:spPr>
        <a:xfrm>
          <a:off x="3471503" y="3929071"/>
          <a:ext cx="2208932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</a:rPr>
            <a:t>периодические</a:t>
          </a:r>
          <a:endParaRPr lang="ru-RU" sz="2100" b="1" kern="1200" dirty="0">
            <a:latin typeface="Constantia" pitchFamily="18" charset="0"/>
          </a:endParaRPr>
        </a:p>
      </dsp:txBody>
      <dsp:txXfrm>
        <a:off x="3471503" y="3929071"/>
        <a:ext cx="2208932" cy="934101"/>
      </dsp:txXfrm>
    </dsp:sp>
    <dsp:sp modelId="{B4094D6E-9AE2-4BDD-9E31-2FC2C15F31B8}">
      <dsp:nvSpPr>
        <dsp:cNvPr id="0" name=""/>
        <dsp:cNvSpPr/>
      </dsp:nvSpPr>
      <dsp:spPr>
        <a:xfrm>
          <a:off x="3075564" y="2528563"/>
          <a:ext cx="395939" cy="2939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121"/>
              </a:lnTo>
              <a:lnTo>
                <a:pt x="395939" y="2939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E9307-B1AF-46CD-9799-3665A2F16AC8}">
      <dsp:nvSpPr>
        <dsp:cNvPr id="0" name=""/>
        <dsp:cNvSpPr/>
      </dsp:nvSpPr>
      <dsp:spPr>
        <a:xfrm>
          <a:off x="3471503" y="5000634"/>
          <a:ext cx="2208932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nstantia" pitchFamily="18" charset="0"/>
            </a:rPr>
            <a:t>временные</a:t>
          </a:r>
          <a:endParaRPr lang="ru-RU" sz="2400" b="1" kern="1200" dirty="0">
            <a:latin typeface="Constantia" pitchFamily="18" charset="0"/>
          </a:endParaRPr>
        </a:p>
      </dsp:txBody>
      <dsp:txXfrm>
        <a:off x="3471503" y="5000634"/>
        <a:ext cx="2208932" cy="934101"/>
      </dsp:txXfrm>
    </dsp:sp>
    <dsp:sp modelId="{62A8F2B9-F4BC-4E34-97C3-A7DCD18160D4}">
      <dsp:nvSpPr>
        <dsp:cNvPr id="0" name=""/>
        <dsp:cNvSpPr/>
      </dsp:nvSpPr>
      <dsp:spPr>
        <a:xfrm>
          <a:off x="6396461" y="1749523"/>
          <a:ext cx="2491060" cy="742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по глубине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6396461" y="1749523"/>
        <a:ext cx="2491060" cy="742638"/>
      </dsp:txXfrm>
    </dsp:sp>
    <dsp:sp modelId="{94036211-B1D6-45C8-B17D-DC93445DA698}">
      <dsp:nvSpPr>
        <dsp:cNvPr id="0" name=""/>
        <dsp:cNvSpPr/>
      </dsp:nvSpPr>
      <dsp:spPr>
        <a:xfrm>
          <a:off x="6645567" y="2492161"/>
          <a:ext cx="258242" cy="63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152"/>
              </a:lnTo>
              <a:lnTo>
                <a:pt x="258242" y="632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A63D9-A56C-4600-8FC5-6C08DA0F94C2}">
      <dsp:nvSpPr>
        <dsp:cNvPr id="0" name=""/>
        <dsp:cNvSpPr/>
      </dsp:nvSpPr>
      <dsp:spPr>
        <a:xfrm>
          <a:off x="6903809" y="2657264"/>
          <a:ext cx="1927910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nstantia" pitchFamily="18" charset="0"/>
            </a:rPr>
            <a:t>поверх-ностные</a:t>
          </a:r>
          <a:endParaRPr lang="ru-RU" sz="2400" b="1" kern="1200" dirty="0">
            <a:latin typeface="Constantia" pitchFamily="18" charset="0"/>
          </a:endParaRPr>
        </a:p>
      </dsp:txBody>
      <dsp:txXfrm>
        <a:off x="6903809" y="2657264"/>
        <a:ext cx="1927910" cy="934101"/>
      </dsp:txXfrm>
    </dsp:sp>
    <dsp:sp modelId="{4F8F454C-E2F0-4E85-BD7A-C23AB44DF714}">
      <dsp:nvSpPr>
        <dsp:cNvPr id="0" name=""/>
        <dsp:cNvSpPr/>
      </dsp:nvSpPr>
      <dsp:spPr>
        <a:xfrm>
          <a:off x="6645567" y="2492161"/>
          <a:ext cx="258242" cy="173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65"/>
              </a:lnTo>
              <a:lnTo>
                <a:pt x="258242" y="173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CDB5B-4A4C-48A1-977A-2390EA803F79}">
      <dsp:nvSpPr>
        <dsp:cNvPr id="0" name=""/>
        <dsp:cNvSpPr/>
      </dsp:nvSpPr>
      <dsp:spPr>
        <a:xfrm>
          <a:off x="6903809" y="3756477"/>
          <a:ext cx="1923187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nstantia" pitchFamily="18" charset="0"/>
            </a:rPr>
            <a:t>придонные</a:t>
          </a:r>
          <a:endParaRPr lang="ru-RU" sz="2400" b="1" kern="1200" dirty="0">
            <a:latin typeface="Constantia" pitchFamily="18" charset="0"/>
          </a:endParaRPr>
        </a:p>
      </dsp:txBody>
      <dsp:txXfrm>
        <a:off x="6903809" y="3756477"/>
        <a:ext cx="1923187" cy="934101"/>
      </dsp:txXfrm>
    </dsp:sp>
    <dsp:sp modelId="{B99A9241-BE05-4A23-A8D1-48D5A64D3D96}">
      <dsp:nvSpPr>
        <dsp:cNvPr id="0" name=""/>
        <dsp:cNvSpPr/>
      </dsp:nvSpPr>
      <dsp:spPr>
        <a:xfrm>
          <a:off x="6645567" y="2492161"/>
          <a:ext cx="258227" cy="277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616"/>
              </a:lnTo>
              <a:lnTo>
                <a:pt x="258227" y="27756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27D28-830D-475A-A9F6-909A918769BC}">
      <dsp:nvSpPr>
        <dsp:cNvPr id="0" name=""/>
        <dsp:cNvSpPr/>
      </dsp:nvSpPr>
      <dsp:spPr>
        <a:xfrm>
          <a:off x="6903794" y="4800727"/>
          <a:ext cx="1923187" cy="93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nstantia" pitchFamily="18" charset="0"/>
            </a:rPr>
            <a:t>глубинные</a:t>
          </a:r>
          <a:endParaRPr lang="ru-RU" sz="2400" b="1" kern="1200" dirty="0">
            <a:latin typeface="Constantia" pitchFamily="18" charset="0"/>
          </a:endParaRPr>
        </a:p>
      </dsp:txBody>
      <dsp:txXfrm>
        <a:off x="6903794" y="4800727"/>
        <a:ext cx="1923187" cy="934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eb917ba17aa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63" y="5072063"/>
            <a:ext cx="1638300" cy="167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1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42852"/>
            <a:ext cx="2925241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4" descr="4471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14818"/>
            <a:ext cx="266700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5" descr="eb917ba17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5" y="0"/>
            <a:ext cx="2170113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E47E2-4ECF-4339-82FB-2F72259AF3EE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930952-9CD6-411F-A56F-4DD0A0D60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4329-55F8-4599-B2E2-825B798B256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5DD3-39A4-4BE9-9D2D-BF18D8860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9ADD-5417-4866-8D6F-67D717A176F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1C51-8F8E-47FC-B4DE-4FC57A2B5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eb917ba1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5000625"/>
            <a:ext cx="2293938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1" descr="35f300ол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D02FA-2A27-4AC3-BB28-1A1E46C7F00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8B501E-EB78-4A59-9912-169E907C4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D60F-8E30-46B6-8BD0-02E24607B8C1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6D92-4ACF-4160-A369-490F35735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B3D7-74F4-42F6-A56D-F112D1BBF15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68B7-8901-4F59-BFBD-6AED7358E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295A-9DCF-45E9-ABA6-1D97FCDF5E1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771E-5650-4E54-8CD6-69E107057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807B-7DA3-4941-98B5-265679E83B1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F624-B252-4C70-A81F-844440AB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7929-8B36-48CD-9CB4-CE5C598CAFF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A8ED-82C6-41C1-9E54-BA69F7430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82B8-C8DC-41FC-AADC-7A4303CE2F2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B42C-04A0-459E-87D6-91E264B6C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357291" y="1256915"/>
            <a:ext cx="7786710" cy="431767"/>
          </a:xfrm>
          <a:custGeom>
            <a:avLst/>
            <a:gdLst>
              <a:gd name="connsiteX0" fmla="*/ 0 w 7286676"/>
              <a:gd name="connsiteY0" fmla="*/ 142876 h 285752"/>
              <a:gd name="connsiteX1" fmla="*/ 3500572 w 7286676"/>
              <a:gd name="connsiteY1" fmla="*/ 114 h 285752"/>
              <a:gd name="connsiteX2" fmla="*/ 3643338 w 7286676"/>
              <a:gd name="connsiteY2" fmla="*/ 4 h 285752"/>
              <a:gd name="connsiteX3" fmla="*/ 6080257 w 7286676"/>
              <a:gd name="connsiteY3" fmla="*/ 47311 h 285752"/>
              <a:gd name="connsiteX4" fmla="*/ 7286676 w 7286676"/>
              <a:gd name="connsiteY4" fmla="*/ 142876 h 285752"/>
              <a:gd name="connsiteX5" fmla="*/ 3786104 w 7286676"/>
              <a:gd name="connsiteY5" fmla="*/ 285642 h 285752"/>
              <a:gd name="connsiteX6" fmla="*/ 3643338 w 7286676"/>
              <a:gd name="connsiteY6" fmla="*/ 285752 h 285752"/>
              <a:gd name="connsiteX7" fmla="*/ 3500572 w 7286676"/>
              <a:gd name="connsiteY7" fmla="*/ 285642 h 285752"/>
              <a:gd name="connsiteX8" fmla="*/ 1 w 7286676"/>
              <a:gd name="connsiteY8" fmla="*/ 142871 h 285752"/>
              <a:gd name="connsiteX9" fmla="*/ 0 w 7286676"/>
              <a:gd name="connsiteY9" fmla="*/ 142876 h 285752"/>
              <a:gd name="connsiteX0" fmla="*/ 58 w 7535839"/>
              <a:gd name="connsiteY0" fmla="*/ 288718 h 431594"/>
              <a:gd name="connsiteX1" fmla="*/ 3500630 w 7535839"/>
              <a:gd name="connsiteY1" fmla="*/ 145956 h 431594"/>
              <a:gd name="connsiteX2" fmla="*/ 3643396 w 7535839"/>
              <a:gd name="connsiteY2" fmla="*/ 145846 h 431594"/>
              <a:gd name="connsiteX3" fmla="*/ 6731559 w 7535839"/>
              <a:gd name="connsiteY3" fmla="*/ 31541 h 431594"/>
              <a:gd name="connsiteX4" fmla="*/ 7286734 w 7535839"/>
              <a:gd name="connsiteY4" fmla="*/ 288718 h 431594"/>
              <a:gd name="connsiteX5" fmla="*/ 3786162 w 7535839"/>
              <a:gd name="connsiteY5" fmla="*/ 431484 h 431594"/>
              <a:gd name="connsiteX6" fmla="*/ 3643396 w 7535839"/>
              <a:gd name="connsiteY6" fmla="*/ 431594 h 431594"/>
              <a:gd name="connsiteX7" fmla="*/ 3500630 w 7535839"/>
              <a:gd name="connsiteY7" fmla="*/ 431484 h 431594"/>
              <a:gd name="connsiteX8" fmla="*/ 59 w 7535839"/>
              <a:gd name="connsiteY8" fmla="*/ 288713 h 431594"/>
              <a:gd name="connsiteX9" fmla="*/ 58 w 7535839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643396 w 7535838"/>
              <a:gd name="connsiteY2" fmla="*/ 145846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535838"/>
              <a:gd name="connsiteY0" fmla="*/ 288718 h 431594"/>
              <a:gd name="connsiteX1" fmla="*/ 3539301 w 7535838"/>
              <a:gd name="connsiteY1" fmla="*/ 260144 h 431594"/>
              <a:gd name="connsiteX2" fmla="*/ 3816889 w 7535838"/>
              <a:gd name="connsiteY2" fmla="*/ 260144 h 431594"/>
              <a:gd name="connsiteX3" fmla="*/ 6731559 w 7535838"/>
              <a:gd name="connsiteY3" fmla="*/ 31541 h 431594"/>
              <a:gd name="connsiteX4" fmla="*/ 7286734 w 7535838"/>
              <a:gd name="connsiteY4" fmla="*/ 288718 h 431594"/>
              <a:gd name="connsiteX5" fmla="*/ 3786162 w 7535838"/>
              <a:gd name="connsiteY5" fmla="*/ 431484 h 431594"/>
              <a:gd name="connsiteX6" fmla="*/ 3643396 w 7535838"/>
              <a:gd name="connsiteY6" fmla="*/ 431594 h 431594"/>
              <a:gd name="connsiteX7" fmla="*/ 3500630 w 7535838"/>
              <a:gd name="connsiteY7" fmla="*/ 431484 h 431594"/>
              <a:gd name="connsiteX8" fmla="*/ 59 w 7535838"/>
              <a:gd name="connsiteY8" fmla="*/ 288713 h 431594"/>
              <a:gd name="connsiteX9" fmla="*/ 58 w 7535838"/>
              <a:gd name="connsiteY9" fmla="*/ 288718 h 431594"/>
              <a:gd name="connsiteX0" fmla="*/ 58 w 7605235"/>
              <a:gd name="connsiteY0" fmla="*/ 345867 h 488743"/>
              <a:gd name="connsiteX1" fmla="*/ 3539301 w 7605235"/>
              <a:gd name="connsiteY1" fmla="*/ 317293 h 488743"/>
              <a:gd name="connsiteX2" fmla="*/ 3816889 w 7605235"/>
              <a:gd name="connsiteY2" fmla="*/ 317293 h 488743"/>
              <a:gd name="connsiteX3" fmla="*/ 6800956 w 7605235"/>
              <a:gd name="connsiteY3" fmla="*/ 31541 h 488743"/>
              <a:gd name="connsiteX4" fmla="*/ 7286734 w 7605235"/>
              <a:gd name="connsiteY4" fmla="*/ 345867 h 488743"/>
              <a:gd name="connsiteX5" fmla="*/ 3786162 w 7605235"/>
              <a:gd name="connsiteY5" fmla="*/ 488633 h 488743"/>
              <a:gd name="connsiteX6" fmla="*/ 3643396 w 7605235"/>
              <a:gd name="connsiteY6" fmla="*/ 488743 h 488743"/>
              <a:gd name="connsiteX7" fmla="*/ 3500630 w 7605235"/>
              <a:gd name="connsiteY7" fmla="*/ 488633 h 488743"/>
              <a:gd name="connsiteX8" fmla="*/ 59 w 7605235"/>
              <a:gd name="connsiteY8" fmla="*/ 345862 h 488743"/>
              <a:gd name="connsiteX9" fmla="*/ 58 w 7605235"/>
              <a:gd name="connsiteY9" fmla="*/ 345867 h 488743"/>
              <a:gd name="connsiteX0" fmla="*/ 58 w 7605235"/>
              <a:gd name="connsiteY0" fmla="*/ 345867 h 508323"/>
              <a:gd name="connsiteX1" fmla="*/ 3539301 w 7605235"/>
              <a:gd name="connsiteY1" fmla="*/ 317293 h 508323"/>
              <a:gd name="connsiteX2" fmla="*/ 3816889 w 7605235"/>
              <a:gd name="connsiteY2" fmla="*/ 317293 h 508323"/>
              <a:gd name="connsiteX3" fmla="*/ 6800956 w 7605235"/>
              <a:gd name="connsiteY3" fmla="*/ 31541 h 508323"/>
              <a:gd name="connsiteX4" fmla="*/ 7286735 w 7605235"/>
              <a:gd name="connsiteY4" fmla="*/ 431593 h 508323"/>
              <a:gd name="connsiteX5" fmla="*/ 3786162 w 7605235"/>
              <a:gd name="connsiteY5" fmla="*/ 488633 h 508323"/>
              <a:gd name="connsiteX6" fmla="*/ 3643396 w 7605235"/>
              <a:gd name="connsiteY6" fmla="*/ 488743 h 508323"/>
              <a:gd name="connsiteX7" fmla="*/ 3500630 w 7605235"/>
              <a:gd name="connsiteY7" fmla="*/ 488633 h 508323"/>
              <a:gd name="connsiteX8" fmla="*/ 59 w 7605235"/>
              <a:gd name="connsiteY8" fmla="*/ 345862 h 508323"/>
              <a:gd name="connsiteX9" fmla="*/ 58 w 7605235"/>
              <a:gd name="connsiteY9" fmla="*/ 345867 h 50832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145843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539301 w 7605235"/>
              <a:gd name="connsiteY1" fmla="*/ 145843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36873"/>
              <a:gd name="connsiteX1" fmla="*/ 3469904 w 7605235"/>
              <a:gd name="connsiteY1" fmla="*/ 202992 h 336873"/>
              <a:gd name="connsiteX2" fmla="*/ 3816889 w 7605235"/>
              <a:gd name="connsiteY2" fmla="*/ 202992 h 336873"/>
              <a:gd name="connsiteX3" fmla="*/ 6800956 w 7605235"/>
              <a:gd name="connsiteY3" fmla="*/ 31541 h 336873"/>
              <a:gd name="connsiteX4" fmla="*/ 7286735 w 7605235"/>
              <a:gd name="connsiteY4" fmla="*/ 260143 h 336873"/>
              <a:gd name="connsiteX5" fmla="*/ 3786162 w 7605235"/>
              <a:gd name="connsiteY5" fmla="*/ 317183 h 336873"/>
              <a:gd name="connsiteX6" fmla="*/ 3643396 w 7605235"/>
              <a:gd name="connsiteY6" fmla="*/ 317293 h 336873"/>
              <a:gd name="connsiteX7" fmla="*/ 3500630 w 7605235"/>
              <a:gd name="connsiteY7" fmla="*/ 317183 h 336873"/>
              <a:gd name="connsiteX8" fmla="*/ 59 w 7605235"/>
              <a:gd name="connsiteY8" fmla="*/ 174412 h 336873"/>
              <a:gd name="connsiteX9" fmla="*/ 58 w 7605235"/>
              <a:gd name="connsiteY9" fmla="*/ 174417 h 336873"/>
              <a:gd name="connsiteX0" fmla="*/ 58 w 7605235"/>
              <a:gd name="connsiteY0" fmla="*/ 174417 h 394023"/>
              <a:gd name="connsiteX1" fmla="*/ 3469904 w 7605235"/>
              <a:gd name="connsiteY1" fmla="*/ 202992 h 394023"/>
              <a:gd name="connsiteX2" fmla="*/ 3816889 w 7605235"/>
              <a:gd name="connsiteY2" fmla="*/ 202992 h 394023"/>
              <a:gd name="connsiteX3" fmla="*/ 6800956 w 7605235"/>
              <a:gd name="connsiteY3" fmla="*/ 31541 h 394023"/>
              <a:gd name="connsiteX4" fmla="*/ 7392037 w 7605235"/>
              <a:gd name="connsiteY4" fmla="*/ 317293 h 394023"/>
              <a:gd name="connsiteX5" fmla="*/ 3786162 w 7605235"/>
              <a:gd name="connsiteY5" fmla="*/ 317183 h 394023"/>
              <a:gd name="connsiteX6" fmla="*/ 3643396 w 7605235"/>
              <a:gd name="connsiteY6" fmla="*/ 317293 h 394023"/>
              <a:gd name="connsiteX7" fmla="*/ 3500630 w 7605235"/>
              <a:gd name="connsiteY7" fmla="*/ 317183 h 394023"/>
              <a:gd name="connsiteX8" fmla="*/ 59 w 7605235"/>
              <a:gd name="connsiteY8" fmla="*/ 174412 h 394023"/>
              <a:gd name="connsiteX9" fmla="*/ 58 w 7605235"/>
              <a:gd name="connsiteY9" fmla="*/ 174417 h 394023"/>
              <a:gd name="connsiteX0" fmla="*/ 58 w 7605235"/>
              <a:gd name="connsiteY0" fmla="*/ 174417 h 317293"/>
              <a:gd name="connsiteX1" fmla="*/ 3469904 w 7605235"/>
              <a:gd name="connsiteY1" fmla="*/ 202992 h 317293"/>
              <a:gd name="connsiteX2" fmla="*/ 3816889 w 7605235"/>
              <a:gd name="connsiteY2" fmla="*/ 202992 h 317293"/>
              <a:gd name="connsiteX3" fmla="*/ 6800956 w 7605235"/>
              <a:gd name="connsiteY3" fmla="*/ 31541 h 317293"/>
              <a:gd name="connsiteX4" fmla="*/ 7392037 w 7605235"/>
              <a:gd name="connsiteY4" fmla="*/ 202992 h 317293"/>
              <a:gd name="connsiteX5" fmla="*/ 3786162 w 7605235"/>
              <a:gd name="connsiteY5" fmla="*/ 317183 h 317293"/>
              <a:gd name="connsiteX6" fmla="*/ 3643396 w 7605235"/>
              <a:gd name="connsiteY6" fmla="*/ 317293 h 317293"/>
              <a:gd name="connsiteX7" fmla="*/ 3500630 w 7605235"/>
              <a:gd name="connsiteY7" fmla="*/ 317183 h 317293"/>
              <a:gd name="connsiteX8" fmla="*/ 59 w 7605235"/>
              <a:gd name="connsiteY8" fmla="*/ 174412 h 317293"/>
              <a:gd name="connsiteX9" fmla="*/ 58 w 7605235"/>
              <a:gd name="connsiteY9" fmla="*/ 174417 h 317293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7 w 7556625"/>
              <a:gd name="connsiteY4" fmla="*/ 145843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8869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260144"/>
              <a:gd name="connsiteX1" fmla="*/ 3469904 w 7556625"/>
              <a:gd name="connsiteY1" fmla="*/ 145843 h 260144"/>
              <a:gd name="connsiteX2" fmla="*/ 3816889 w 7556625"/>
              <a:gd name="connsiteY2" fmla="*/ 145843 h 260144"/>
              <a:gd name="connsiteX3" fmla="*/ 6752346 w 7556625"/>
              <a:gd name="connsiteY3" fmla="*/ 31541 h 260144"/>
              <a:gd name="connsiteX4" fmla="*/ 7392038 w 7556625"/>
              <a:gd name="connsiteY4" fmla="*/ 145842 h 260144"/>
              <a:gd name="connsiteX5" fmla="*/ 3786162 w 7556625"/>
              <a:gd name="connsiteY5" fmla="*/ 260034 h 260144"/>
              <a:gd name="connsiteX6" fmla="*/ 3643396 w 7556625"/>
              <a:gd name="connsiteY6" fmla="*/ 260144 h 260144"/>
              <a:gd name="connsiteX7" fmla="*/ 3500630 w 7556625"/>
              <a:gd name="connsiteY7" fmla="*/ 260034 h 260144"/>
              <a:gd name="connsiteX8" fmla="*/ 59 w 7556625"/>
              <a:gd name="connsiteY8" fmla="*/ 117263 h 260144"/>
              <a:gd name="connsiteX9" fmla="*/ 58 w 7556625"/>
              <a:gd name="connsiteY9" fmla="*/ 117268 h 260144"/>
              <a:gd name="connsiteX0" fmla="*/ 58 w 7556625"/>
              <a:gd name="connsiteY0" fmla="*/ 117268 h 353799"/>
              <a:gd name="connsiteX1" fmla="*/ 3469904 w 7556625"/>
              <a:gd name="connsiteY1" fmla="*/ 145843 h 353799"/>
              <a:gd name="connsiteX2" fmla="*/ 3816889 w 7556625"/>
              <a:gd name="connsiteY2" fmla="*/ 145843 h 353799"/>
              <a:gd name="connsiteX3" fmla="*/ 6752346 w 7556625"/>
              <a:gd name="connsiteY3" fmla="*/ 31541 h 353799"/>
              <a:gd name="connsiteX4" fmla="*/ 7392038 w 7556625"/>
              <a:gd name="connsiteY4" fmla="*/ 145842 h 353799"/>
              <a:gd name="connsiteX5" fmla="*/ 3786162 w 7556625"/>
              <a:gd name="connsiteY5" fmla="*/ 260034 h 353799"/>
              <a:gd name="connsiteX6" fmla="*/ 3643396 w 7556625"/>
              <a:gd name="connsiteY6" fmla="*/ 260144 h 353799"/>
              <a:gd name="connsiteX7" fmla="*/ 3500630 w 7556625"/>
              <a:gd name="connsiteY7" fmla="*/ 260034 h 353799"/>
              <a:gd name="connsiteX8" fmla="*/ 59 w 7556625"/>
              <a:gd name="connsiteY8" fmla="*/ 117263 h 353799"/>
              <a:gd name="connsiteX9" fmla="*/ 58 w 7556625"/>
              <a:gd name="connsiteY9" fmla="*/ 117268 h 353799"/>
              <a:gd name="connsiteX0" fmla="*/ 58 w 7556626"/>
              <a:gd name="connsiteY0" fmla="*/ 174418 h 410949"/>
              <a:gd name="connsiteX1" fmla="*/ 3469904 w 7556626"/>
              <a:gd name="connsiteY1" fmla="*/ 202993 h 410949"/>
              <a:gd name="connsiteX2" fmla="*/ 3816889 w 7556626"/>
              <a:gd name="connsiteY2" fmla="*/ 202993 h 410949"/>
              <a:gd name="connsiteX3" fmla="*/ 6752347 w 7556626"/>
              <a:gd name="connsiteY3" fmla="*/ 31541 h 410949"/>
              <a:gd name="connsiteX4" fmla="*/ 7392038 w 7556626"/>
              <a:gd name="connsiteY4" fmla="*/ 202992 h 410949"/>
              <a:gd name="connsiteX5" fmla="*/ 3786162 w 7556626"/>
              <a:gd name="connsiteY5" fmla="*/ 317184 h 410949"/>
              <a:gd name="connsiteX6" fmla="*/ 3643396 w 7556626"/>
              <a:gd name="connsiteY6" fmla="*/ 317294 h 410949"/>
              <a:gd name="connsiteX7" fmla="*/ 3500630 w 7556626"/>
              <a:gd name="connsiteY7" fmla="*/ 317184 h 410949"/>
              <a:gd name="connsiteX8" fmla="*/ 59 w 7556626"/>
              <a:gd name="connsiteY8" fmla="*/ 174413 h 410949"/>
              <a:gd name="connsiteX9" fmla="*/ 58 w 7556626"/>
              <a:gd name="connsiteY9" fmla="*/ 174418 h 410949"/>
              <a:gd name="connsiteX0" fmla="*/ 58 w 7432379"/>
              <a:gd name="connsiteY0" fmla="*/ 174418 h 410949"/>
              <a:gd name="connsiteX1" fmla="*/ 3469904 w 7432379"/>
              <a:gd name="connsiteY1" fmla="*/ 202993 h 410949"/>
              <a:gd name="connsiteX2" fmla="*/ 3816889 w 7432379"/>
              <a:gd name="connsiteY2" fmla="*/ 202993 h 410949"/>
              <a:gd name="connsiteX3" fmla="*/ 6752347 w 7432379"/>
              <a:gd name="connsiteY3" fmla="*/ 31541 h 410949"/>
              <a:gd name="connsiteX4" fmla="*/ 7392038 w 7432379"/>
              <a:gd name="connsiteY4" fmla="*/ 202992 h 410949"/>
              <a:gd name="connsiteX5" fmla="*/ 3786162 w 7432379"/>
              <a:gd name="connsiteY5" fmla="*/ 317184 h 410949"/>
              <a:gd name="connsiteX6" fmla="*/ 3643396 w 7432379"/>
              <a:gd name="connsiteY6" fmla="*/ 317294 h 410949"/>
              <a:gd name="connsiteX7" fmla="*/ 3500630 w 7432379"/>
              <a:gd name="connsiteY7" fmla="*/ 317184 h 410949"/>
              <a:gd name="connsiteX8" fmla="*/ 59 w 7432379"/>
              <a:gd name="connsiteY8" fmla="*/ 174413 h 410949"/>
              <a:gd name="connsiteX9" fmla="*/ 58 w 7432379"/>
              <a:gd name="connsiteY9" fmla="*/ 174418 h 410949"/>
              <a:gd name="connsiteX0" fmla="*/ 58 w 7432379"/>
              <a:gd name="connsiteY0" fmla="*/ 142877 h 379408"/>
              <a:gd name="connsiteX1" fmla="*/ 3469904 w 7432379"/>
              <a:gd name="connsiteY1" fmla="*/ 171452 h 379408"/>
              <a:gd name="connsiteX2" fmla="*/ 3816889 w 7432379"/>
              <a:gd name="connsiteY2" fmla="*/ 171452 h 379408"/>
              <a:gd name="connsiteX3" fmla="*/ 6752347 w 7432379"/>
              <a:gd name="connsiteY3" fmla="*/ 0 h 379408"/>
              <a:gd name="connsiteX4" fmla="*/ 7392038 w 7432379"/>
              <a:gd name="connsiteY4" fmla="*/ 171451 h 379408"/>
              <a:gd name="connsiteX5" fmla="*/ 3786162 w 7432379"/>
              <a:gd name="connsiteY5" fmla="*/ 285643 h 379408"/>
              <a:gd name="connsiteX6" fmla="*/ 3643396 w 7432379"/>
              <a:gd name="connsiteY6" fmla="*/ 285753 h 379408"/>
              <a:gd name="connsiteX7" fmla="*/ 3500630 w 7432379"/>
              <a:gd name="connsiteY7" fmla="*/ 285643 h 379408"/>
              <a:gd name="connsiteX8" fmla="*/ 59 w 7432379"/>
              <a:gd name="connsiteY8" fmla="*/ 142872 h 379408"/>
              <a:gd name="connsiteX9" fmla="*/ 58 w 7432379"/>
              <a:gd name="connsiteY9" fmla="*/ 142877 h 379408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  <a:gd name="connsiteX0" fmla="*/ 58 w 7432379"/>
              <a:gd name="connsiteY0" fmla="*/ 108882 h 345413"/>
              <a:gd name="connsiteX1" fmla="*/ 3469904 w 7432379"/>
              <a:gd name="connsiteY1" fmla="*/ 137457 h 345413"/>
              <a:gd name="connsiteX2" fmla="*/ 3816889 w 7432379"/>
              <a:gd name="connsiteY2" fmla="*/ 137457 h 345413"/>
              <a:gd name="connsiteX3" fmla="*/ 6752348 w 7432379"/>
              <a:gd name="connsiteY3" fmla="*/ 23156 h 345413"/>
              <a:gd name="connsiteX4" fmla="*/ 7392038 w 7432379"/>
              <a:gd name="connsiteY4" fmla="*/ 137456 h 345413"/>
              <a:gd name="connsiteX5" fmla="*/ 3786162 w 7432379"/>
              <a:gd name="connsiteY5" fmla="*/ 251648 h 345413"/>
              <a:gd name="connsiteX6" fmla="*/ 3643396 w 7432379"/>
              <a:gd name="connsiteY6" fmla="*/ 251758 h 345413"/>
              <a:gd name="connsiteX7" fmla="*/ 3500630 w 7432379"/>
              <a:gd name="connsiteY7" fmla="*/ 251648 h 345413"/>
              <a:gd name="connsiteX8" fmla="*/ 59 w 7432379"/>
              <a:gd name="connsiteY8" fmla="*/ 108877 h 345413"/>
              <a:gd name="connsiteX9" fmla="*/ 58 w 7432379"/>
              <a:gd name="connsiteY9" fmla="*/ 108882 h 34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2379" h="345413">
                <a:moveTo>
                  <a:pt x="58" y="108882"/>
                </a:moveTo>
                <a:cubicBezTo>
                  <a:pt x="116" y="32154"/>
                  <a:pt x="1514833" y="140464"/>
                  <a:pt x="3469904" y="137457"/>
                </a:cubicBezTo>
                <a:lnTo>
                  <a:pt x="3816889" y="137457"/>
                </a:lnTo>
                <a:cubicBezTo>
                  <a:pt x="4629194" y="137454"/>
                  <a:pt x="6179929" y="86291"/>
                  <a:pt x="6752348" y="23156"/>
                </a:cubicBezTo>
                <a:cubicBezTo>
                  <a:pt x="7293332" y="18001"/>
                  <a:pt x="7386890" y="0"/>
                  <a:pt x="7392038" y="137456"/>
                </a:cubicBezTo>
                <a:cubicBezTo>
                  <a:pt x="7432379" y="345413"/>
                  <a:pt x="5741275" y="248642"/>
                  <a:pt x="3786162" y="251648"/>
                </a:cubicBezTo>
                <a:lnTo>
                  <a:pt x="3643396" y="251758"/>
                </a:lnTo>
                <a:lnTo>
                  <a:pt x="3500630" y="251648"/>
                </a:lnTo>
                <a:cubicBezTo>
                  <a:pt x="1545475" y="248641"/>
                  <a:pt x="0" y="185609"/>
                  <a:pt x="59" y="108877"/>
                </a:cubicBezTo>
                <a:cubicBezTo>
                  <a:pt x="59" y="108879"/>
                  <a:pt x="58" y="108880"/>
                  <a:pt x="58" y="108882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eb917ba1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50" y="4214813"/>
            <a:ext cx="12636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D8EBC-4F79-4678-8882-0BF8C471899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96DE0-E948-44EA-BD42-173CB261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" name="Рисунок 13" descr="eb917ba17aa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313" y="209550"/>
            <a:ext cx="1571625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5400" b="1" kern="1200" cap="all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9001156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Движения воды в океане. Волны. </a:t>
            </a:r>
            <a:endParaRPr lang="ru-RU" sz="6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50095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Многообразие течений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indent="14288">
              <a:buFont typeface="Arial" charset="0"/>
              <a:buNone/>
              <a:defRPr/>
            </a:pPr>
            <a:r>
              <a:rPr lang="ru-RU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Различаются по: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По температуре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По продолжительности действия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По глубине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0361" y="0"/>
          <a:ext cx="8887522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14546" y="142852"/>
            <a:ext cx="4929222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ТЕЧЕНИЯ</a:t>
            </a:r>
          </a:p>
        </p:txBody>
      </p:sp>
      <p:cxnSp>
        <p:nvCxnSpPr>
          <p:cNvPr id="7" name="Прямая со стрелкой 6"/>
          <p:cNvCxnSpPr>
            <a:stCxn id="0" idx="2"/>
          </p:cNvCxnSpPr>
          <p:nvPr/>
        </p:nvCxnSpPr>
        <p:spPr>
          <a:xfrm rot="16200000" flipH="1">
            <a:off x="5803901" y="-196850"/>
            <a:ext cx="785812" cy="3036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0" idx="2"/>
          </p:cNvCxnSpPr>
          <p:nvPr/>
        </p:nvCxnSpPr>
        <p:spPr>
          <a:xfrm rot="5400000">
            <a:off x="4161632" y="1267619"/>
            <a:ext cx="857250" cy="179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0" idx="2"/>
          </p:cNvCxnSpPr>
          <p:nvPr/>
        </p:nvCxnSpPr>
        <p:spPr>
          <a:xfrm rot="5400000">
            <a:off x="2554288" y="-339725"/>
            <a:ext cx="857250" cy="3394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50095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возникновения течений</a:t>
            </a:r>
            <a:endParaRPr lang="ru-RU" sz="4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186766" cy="426879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Появление течений – ветер, различия в плотности воды на глубине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Направление течений – положение материков и очертания берегов</a:t>
            </a:r>
          </a:p>
          <a:p>
            <a:pPr indent="14288">
              <a:buFont typeface="Arial" charset="0"/>
              <a:buNone/>
              <a:defRPr/>
            </a:pP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50095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морские течения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(фрагмент карты)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3806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1666875"/>
            <a:ext cx="6651625" cy="51911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50095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Значение течений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Влияют на климат и природу Земли:</a:t>
            </a:r>
          </a:p>
          <a:p>
            <a:pPr>
              <a:buClr>
                <a:srgbClr val="C00000"/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Теплые - приносят тепло из тропических широт в умеренные и арктические</a:t>
            </a:r>
          </a:p>
          <a:p>
            <a:pPr>
              <a:buClr>
                <a:srgbClr val="C00000"/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Холодные – возвращают к экватору холодную воду</a:t>
            </a:r>
          </a:p>
          <a:p>
            <a:pPr marL="0" indent="0">
              <a:buClr>
                <a:srgbClr val="C00000"/>
              </a:buClr>
              <a:buFont typeface="Arial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Происходи  перераспределение питательных веществ и газов</a:t>
            </a:r>
          </a:p>
          <a:p>
            <a:pPr marL="0" indent="0">
              <a:buClr>
                <a:srgbClr val="C00000"/>
              </a:buClr>
              <a:buFont typeface="Arial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Происходит расселение живых организмов</a:t>
            </a:r>
          </a:p>
          <a:p>
            <a:pPr marL="0" indent="0">
              <a:buClr>
                <a:srgbClr val="C00000"/>
              </a:buClr>
              <a:buFont typeface="Arial" charset="0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Способствуют судоходству</a:t>
            </a:r>
          </a:p>
          <a:p>
            <a:pPr>
              <a:buClr>
                <a:srgbClr val="C00000"/>
              </a:buClr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429519" cy="13572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Силы, вызывающие движение воды в океане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Космические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Атмосферные</a:t>
            </a:r>
          </a:p>
          <a:p>
            <a:pPr>
              <a:defRPr/>
            </a:pPr>
            <a:r>
              <a:rPr lang="ru-RU" dirty="0" err="1" smtClean="0">
                <a:solidFill>
                  <a:srgbClr val="002060"/>
                </a:solidFill>
                <a:latin typeface="Constantia" pitchFamily="18" charset="0"/>
              </a:rPr>
              <a:t>Внутриземные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 (землетрясения, извержения подводных вулканов)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Внутриокеанические (различия в температуре, солености и плотности воды)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75"/>
          <a:ext cx="8858312" cy="650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829425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Элементы  волны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water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425" y="1000125"/>
            <a:ext cx="8901113" cy="56435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4643470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ВОЛНЫ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428736"/>
            <a:ext cx="3571900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nstantia" pitchFamily="18" charset="0"/>
              </a:rPr>
              <a:t>глубинные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1428736"/>
            <a:ext cx="3500462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nstantia" pitchFamily="18" charset="0"/>
              </a:rPr>
              <a:t>поверхностные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2357438"/>
            <a:ext cx="3286125" cy="1214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возникают на границах слоев воды с разной плотностью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4786322"/>
            <a:ext cx="214314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ветровые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4786322"/>
            <a:ext cx="214314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приливные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4786322"/>
            <a:ext cx="214314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цунами</a:t>
            </a:r>
          </a:p>
        </p:txBody>
      </p:sp>
      <p:cxnSp>
        <p:nvCxnSpPr>
          <p:cNvPr id="13" name="Прямая со стрелкой 12"/>
          <p:cNvCxnSpPr>
            <a:stCxn id="0" idx="2"/>
            <a:endCxn id="0" idx="0"/>
          </p:cNvCxnSpPr>
          <p:nvPr/>
        </p:nvCxnSpPr>
        <p:spPr>
          <a:xfrm rot="5400000">
            <a:off x="3160713" y="53975"/>
            <a:ext cx="428625" cy="2320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0" idx="2"/>
          </p:cNvCxnSpPr>
          <p:nvPr/>
        </p:nvCxnSpPr>
        <p:spPr>
          <a:xfrm rot="16200000" flipH="1">
            <a:off x="5553869" y="-18256"/>
            <a:ext cx="428625" cy="2465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0" idx="0"/>
          </p:cNvCxnSpPr>
          <p:nvPr/>
        </p:nvCxnSpPr>
        <p:spPr>
          <a:xfrm rot="16200000" flipH="1">
            <a:off x="7108031" y="3964782"/>
            <a:ext cx="714375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  <a:endCxn id="0" idx="0"/>
          </p:cNvCxnSpPr>
          <p:nvPr/>
        </p:nvCxnSpPr>
        <p:spPr>
          <a:xfrm rot="5400000">
            <a:off x="5786437" y="3571876"/>
            <a:ext cx="714375" cy="171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0" idx="0"/>
          </p:cNvCxnSpPr>
          <p:nvPr/>
        </p:nvCxnSpPr>
        <p:spPr>
          <a:xfrm rot="5400000">
            <a:off x="4429125" y="2214563"/>
            <a:ext cx="714375" cy="4429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57813" y="2357438"/>
            <a:ext cx="3286125" cy="171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Образуются под воздействием ветров, подводных землетрясений, приливов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Ветровые волны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3857652" cy="485778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Возникают от трения ветра о воду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При слабом ветре – рябь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При очень сильном ветре - шторм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438" y="1643063"/>
            <a:ext cx="5135562" cy="5214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цунами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2673910_gi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3281363"/>
            <a:ext cx="5715000" cy="3576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1714500"/>
            <a:ext cx="52546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Приливные волны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3571900" cy="4429132"/>
          </a:xfrm>
        </p:spPr>
        <p:txBody>
          <a:bodyPr/>
          <a:lstStyle/>
          <a:p>
            <a:pPr>
              <a:defRPr/>
            </a:pPr>
            <a:r>
              <a:rPr lang="ru-RU" sz="2800" i="1" u="sng" dirty="0" smtClean="0">
                <a:solidFill>
                  <a:srgbClr val="C00000"/>
                </a:solidFill>
                <a:latin typeface="Constantia" pitchFamily="18" charset="0"/>
              </a:rPr>
              <a:t>Отлив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 – осушение полосы дна.</a:t>
            </a:r>
          </a:p>
          <a:p>
            <a:pPr>
              <a:defRPr/>
            </a:pPr>
            <a:endParaRPr lang="ru-RU" sz="2800" i="1" u="sng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ru-RU" sz="2800" i="1" u="sng" dirty="0" smtClean="0">
                <a:solidFill>
                  <a:srgbClr val="C00000"/>
                </a:solidFill>
                <a:latin typeface="Constantia" pitchFamily="18" charset="0"/>
              </a:rPr>
              <a:t>Прилив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 – поднятие воды, вода заходит на сушу.</a:t>
            </a:r>
          </a:p>
        </p:txBody>
      </p:sp>
      <p:pic>
        <p:nvPicPr>
          <p:cNvPr id="5" name="Рисунок 4" descr="Pril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5" y="1611313"/>
            <a:ext cx="5072063" cy="524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Приливные волны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214314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Причина приливов и отливов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– притяжение вод океана Луной.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759075"/>
            <a:ext cx="7286625" cy="409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 2</Template>
  <TotalTime>98</TotalTime>
  <Words>220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Вода 2</vt:lpstr>
      <vt:lpstr>Движения воды в океане. Волны. </vt:lpstr>
      <vt:lpstr>Силы, вызывающие движение воды в океане</vt:lpstr>
      <vt:lpstr>Слайд 3</vt:lpstr>
      <vt:lpstr>Элементы  волны</vt:lpstr>
      <vt:lpstr>Слайд 5</vt:lpstr>
      <vt:lpstr>Ветровые волны</vt:lpstr>
      <vt:lpstr>цунами</vt:lpstr>
      <vt:lpstr>Приливные волны</vt:lpstr>
      <vt:lpstr>Приливные волны</vt:lpstr>
      <vt:lpstr>Многообразие течений</vt:lpstr>
      <vt:lpstr>Слайд 11</vt:lpstr>
      <vt:lpstr>Причины возникновения течений</vt:lpstr>
      <vt:lpstr>Основные морские течения (фрагмент карты)</vt:lpstr>
      <vt:lpstr>Значение течений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Движения воды в океане. Волны.</dc:title>
  <dc:creator>Лена</dc:creator>
  <cp:lastModifiedBy>Оля</cp:lastModifiedBy>
  <cp:revision>11</cp:revision>
  <dcterms:created xsi:type="dcterms:W3CDTF">2011-04-13T13:31:50Z</dcterms:created>
  <dcterms:modified xsi:type="dcterms:W3CDTF">2017-01-30T16:00:28Z</dcterms:modified>
</cp:coreProperties>
</file>