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Вклад животных в развитие науки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Подготовил ученик 7 класса</a:t>
            </a:r>
          </a:p>
          <a:p>
            <a:r>
              <a:rPr lang="ru-RU" dirty="0" smtClean="0"/>
              <a:t>МОУ В(с)ОШ</a:t>
            </a:r>
          </a:p>
          <a:p>
            <a:r>
              <a:rPr lang="ru-RU" dirty="0" smtClean="0"/>
              <a:t>Кузнецов Владислав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24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Вклад поросят в медицину</a:t>
            </a:r>
            <a:endParaRPr lang="ru-RU" dirty="0"/>
          </a:p>
        </p:txBody>
      </p:sp>
      <p:pic>
        <p:nvPicPr>
          <p:cNvPr id="3074" name="Picture 2" descr="C:\Users\User\Desktop\Хрюндели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452654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4797152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Благодаря свиньям, хирурги научились делать операции на сердце, вживлять искусственные клапаны, делать нейрохирургические </a:t>
            </a:r>
            <a:r>
              <a:rPr lang="ru-RU" dirty="0" smtClean="0"/>
              <a:t>операции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0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Мыши и кролики в медицине</a:t>
            </a:r>
            <a:endParaRPr lang="ru-RU" dirty="0"/>
          </a:p>
        </p:txBody>
      </p:sp>
      <p:pic>
        <p:nvPicPr>
          <p:cNvPr id="4098" name="Picture 2" descr="https://avatars.mds.yandex.net/get-zen_doc/237236/pub_5c1119f590f41100ae5bd608_5c111a5765fad900ac8b30c3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357159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knife.media/wp-content/uploads/2020/10/ZHivotnye-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2284872"/>
            <a:ext cx="3528392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5576" y="472514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Благодаря кроликам и мышам разработано лекарство от рака.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26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Памятники животным за вклад в науку</a:t>
            </a:r>
            <a:endParaRPr lang="ru-RU" dirty="0"/>
          </a:p>
        </p:txBody>
      </p:sp>
      <p:pic>
        <p:nvPicPr>
          <p:cNvPr id="5122" name="Picture 2" descr="https://kentstart.ru/uploads/article/kie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dipedia.ru/wp-content/uploads/2019/11/Crapaud_St_Helier_Jersey1-865x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96952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g-fotki.yandex.ru/get/16108/244403057.62/0_12d3d2_f2cf63ca_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96211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8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692696"/>
            <a:ext cx="6984776" cy="5256584"/>
          </a:xfrm>
        </p:spPr>
        <p:txBody>
          <a:bodyPr/>
          <a:lstStyle/>
          <a:p>
            <a:r>
              <a:rPr lang="ru-RU" dirty="0" smtClean="0"/>
              <a:t>Цель: Показать, какое место в жизни животные занимают в науке.</a:t>
            </a:r>
          </a:p>
          <a:p>
            <a:r>
              <a:rPr lang="ru-RU" dirty="0" smtClean="0"/>
              <a:t>Задачи:</a:t>
            </a:r>
          </a:p>
          <a:p>
            <a:pPr>
              <a:buFont typeface="Arial" panose="020B0604020202020204" pitchFamily="34" charset="0"/>
              <a:buChar char="‒"/>
            </a:pPr>
            <a:r>
              <a:rPr lang="ru-RU" dirty="0"/>
              <a:t>н</a:t>
            </a:r>
            <a:r>
              <a:rPr lang="ru-RU" dirty="0" smtClean="0"/>
              <a:t>айти информацию по данной теме в разных источниках;</a:t>
            </a:r>
          </a:p>
          <a:p>
            <a:pPr>
              <a:buFont typeface="Arial" panose="020B0604020202020204" pitchFamily="34" charset="0"/>
              <a:buChar char="‒"/>
            </a:pPr>
            <a:r>
              <a:rPr lang="ru-RU" dirty="0" smtClean="0"/>
              <a:t>проанализировать и систематизировать полученные данные;</a:t>
            </a:r>
          </a:p>
          <a:p>
            <a:pPr>
              <a:buFont typeface="Arial" panose="020B0604020202020204" pitchFamily="34" charset="0"/>
              <a:buChar char="‒"/>
            </a:pPr>
            <a:r>
              <a:rPr lang="ru-RU" dirty="0"/>
              <a:t>о</a:t>
            </a:r>
            <a:r>
              <a:rPr lang="ru-RU" dirty="0" smtClean="0"/>
              <a:t>формить в виде презентации. </a:t>
            </a:r>
          </a:p>
          <a:p>
            <a:pPr>
              <a:buFont typeface="Arial" panose="020B0604020202020204" pitchFamily="34" charset="0"/>
              <a:buChar char="‒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1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астронавты</a:t>
            </a:r>
            <a:endParaRPr lang="ru-RU" dirty="0"/>
          </a:p>
        </p:txBody>
      </p:sp>
      <p:pic>
        <p:nvPicPr>
          <p:cNvPr id="4" name="Объект 3" descr="Как петух, баран и утка учились летать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1772816"/>
            <a:ext cx="4176464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899592" y="1844824"/>
            <a:ext cx="3227832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1783 г.</a:t>
            </a:r>
            <a:r>
              <a:rPr lang="ru-RU" dirty="0"/>
              <a:t> </a:t>
            </a:r>
            <a:r>
              <a:rPr lang="ru-RU" dirty="0" smtClean="0"/>
              <a:t>братья Монгольфье изобрели воздушный шар. И первыми астронавтами были: овца, утка и петух. Животные не покидали атмосферу и дали много интересных данных для науки.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Животные-космонавты, внесшие свой вклад в развитие науки</a:t>
            </a:r>
            <a:endParaRPr lang="ru-RU" sz="3600" dirty="0"/>
          </a:p>
        </p:txBody>
      </p:sp>
      <p:pic>
        <p:nvPicPr>
          <p:cNvPr id="4" name="Объект 3" descr="Животные-космонавты. Источник ciekawe.org 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2232248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Животные-космонавты. Источник ciekawe.or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36912"/>
            <a:ext cx="2304255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Животные-космонавты. Источник ciekawe.org 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36912"/>
            <a:ext cx="2232247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87624" y="4624574"/>
            <a:ext cx="698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Плодовые мухи               Мартышка                    </a:t>
            </a:r>
            <a:r>
              <a:rPr lang="ru-RU" dirty="0" smtClean="0"/>
              <a:t> </a:t>
            </a:r>
            <a:r>
              <a:rPr lang="ru-RU" dirty="0" smtClean="0"/>
              <a:t>«Лайка»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79947" y="4901573"/>
            <a:ext cx="1400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«Альберт» </a:t>
            </a:r>
          </a:p>
        </p:txBody>
      </p:sp>
    </p:spTree>
    <p:extLst>
      <p:ext uri="{BB962C8B-B14F-4D97-AF65-F5344CB8AC3E}">
        <p14:creationId xmlns:p14="http://schemas.microsoft.com/office/powerpoint/2010/main" val="21904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Группа животных в космосе</a:t>
            </a:r>
            <a:endParaRPr lang="ru-RU" dirty="0"/>
          </a:p>
        </p:txBody>
      </p:sp>
      <p:pic>
        <p:nvPicPr>
          <p:cNvPr id="4" name="Объект 3" descr="Животные-космонавты. Источник ciekawe.org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3456384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dorognoe.ru/upload/editor/01/2017/9d/ef/59956a00529e0_4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35283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3807" y="423613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1959г.</a:t>
            </a:r>
          </a:p>
          <a:p>
            <a:pPr algn="ctr"/>
            <a:r>
              <a:rPr lang="ru-RU" dirty="0" smtClean="0"/>
              <a:t>2 собаки и кролик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76202" y="4237619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1960г.</a:t>
            </a:r>
          </a:p>
          <a:p>
            <a:pPr algn="ctr"/>
            <a:r>
              <a:rPr lang="ru-RU" dirty="0" smtClean="0"/>
              <a:t>Белка и Стрелка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78876" y="4941168"/>
            <a:ext cx="7437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Они открыли двери в космос для человеческих экспедиций.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29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Суслики помогают космонавтам</a:t>
            </a:r>
            <a:endParaRPr lang="ru-RU" dirty="0"/>
          </a:p>
        </p:txBody>
      </p:sp>
      <p:pic>
        <p:nvPicPr>
          <p:cNvPr id="4" name="Объект 3" descr="https://www.toybytoy.com/file/0032/600/250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3312368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27584" y="2132856"/>
            <a:ext cx="38884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Невесомость оказывает влияние на организм человека: астронавты, которые возвращаются из космоса, страдают от значительных проблем с мышцами и костями. Для подсказок о том, как исправить эту проблему, учёные изучают американского суслика, пушистого грызуна, который пробуждается от многомесячной спячки без заметной разницы в мышцах или костях.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28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и медицина</a:t>
            </a:r>
            <a:endParaRPr lang="ru-RU" dirty="0"/>
          </a:p>
        </p:txBody>
      </p:sp>
      <p:pic>
        <p:nvPicPr>
          <p:cNvPr id="4" name="Объект 3" descr="Животные, которые помогают науке. Изображение № 5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824537" cy="27363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55576" y="4653136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Благодаря исследованиям с помощью обезьян, медики открыли резус-фактор – фактор совместимости крови.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0489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Коровы в медицине</a:t>
            </a:r>
            <a:endParaRPr lang="ru-RU" dirty="0"/>
          </a:p>
        </p:txBody>
      </p:sp>
      <p:pic>
        <p:nvPicPr>
          <p:cNvPr id="4" name="Объект 3" descr="11«Неизвестные герои науки»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4608512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27584" y="494116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Коровы подарили миру первые вакцины, помогли победить старейшее заболевание – оспу.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8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Коровы и физика</a:t>
            </a:r>
            <a:endParaRPr lang="ru-RU" dirty="0"/>
          </a:p>
        </p:txBody>
      </p:sp>
      <p:pic>
        <p:nvPicPr>
          <p:cNvPr id="2050" name="Picture 2" descr="https://c.pxhere.com/photos/8c/56/cows_meadow_mountain_alpine-1216410.jpg!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5452039" cy="284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94116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 время отдыха коровы располагаются вдоль линии магнитного поля нашей планеты.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30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43</TotalTime>
  <Words>273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Вклад животных в развитие науки</vt:lpstr>
      <vt:lpstr>Презентация PowerPoint</vt:lpstr>
      <vt:lpstr>Первые астронавты</vt:lpstr>
      <vt:lpstr>Животные-космонавты, внесшие свой вклад в развитие науки</vt:lpstr>
      <vt:lpstr>Группа животных в космосе</vt:lpstr>
      <vt:lpstr>Суслики помогают космонавтам</vt:lpstr>
      <vt:lpstr>Животные и медицина</vt:lpstr>
      <vt:lpstr>Коровы в медицине</vt:lpstr>
      <vt:lpstr>Коровы и физика</vt:lpstr>
      <vt:lpstr>Вклад поросят в медицину</vt:lpstr>
      <vt:lpstr>Мыши и кролики в медицине</vt:lpstr>
      <vt:lpstr>Памятники животным за вклад в науку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Вклад животных в развитие науки</dc:title>
  <dc:creator>User</dc:creator>
  <cp:lastModifiedBy>Microsoft</cp:lastModifiedBy>
  <cp:revision>6</cp:revision>
  <dcterms:created xsi:type="dcterms:W3CDTF">2021-02-07T08:23:51Z</dcterms:created>
  <dcterms:modified xsi:type="dcterms:W3CDTF">2021-02-07T09:30:52Z</dcterms:modified>
</cp:coreProperties>
</file>