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B4C71EC6-210F-42DE-9C53-41977AD35B3D}" type="datetimeFigureOut">
              <a:rPr lang="ru-RU" smtClean="0"/>
              <a:t>04.11.2019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04.11.2019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04.11.2019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04.11.2019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04.11.2019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04.11.2019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s://2.bp.blogspot.com/-XWO5WeAaHBM/WoLrYiH8wlI/AAAAAAAAB_0/vg9hfRF_as85fFRfpIUgrOSWm9TIgyWFQCLcBGAs/s1600/9046935.jpg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s://3.bp.blogspot.com/-BtzmmESvoTQ/WoLwUKbAM-I/AAAAAAAACAg/avaSt8UfvxEbCNQ8eHNTHSQHA4YschlnQCLcBGAs/s1600/signalyie-spichki.jpeg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hyperlink" Target="https://4.bp.blogspot.com/-3tgL2Gi6rpg/WoLyyDugRdI/AAAAAAAACBE/qEzDYr8cuxMNWO2nW-it_oHYK6Ir5-UkgCLcBGAs/s1600/spich_h2.gif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s://4.bp.blogspot.com/-90gEClNLxWY/WaEWflMIz8I/AAAAAAAAAGk/7J6NG6_UCzITZUS9GSZYB0sldIPglXuqgCLcBGAs/s1600/2.jpg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Спичечный коробок</a:t>
            </a:r>
            <a:endParaRPr lang="ru-RU" dirty="0"/>
          </a:p>
        </p:txBody>
      </p:sp>
      <p:pic>
        <p:nvPicPr>
          <p:cNvPr id="4" name="Рисунок 3" descr="https://pics.meshok.net/pics/cache/85069120.208x208.jpg?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052736"/>
            <a:ext cx="1944216" cy="32280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https://pics.meshok.net/pics/90414946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052736"/>
            <a:ext cx="2112943" cy="32280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15175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7624" y="764704"/>
            <a:ext cx="6777317" cy="3508977"/>
          </a:xfrm>
        </p:spPr>
        <p:txBody>
          <a:bodyPr/>
          <a:lstStyle/>
          <a:p>
            <a:r>
              <a:rPr lang="ru-RU" dirty="0" smtClean="0"/>
              <a:t>Каминные спички</a:t>
            </a:r>
            <a:endParaRPr lang="ru-RU" dirty="0"/>
          </a:p>
        </p:txBody>
      </p:sp>
      <p:pic>
        <p:nvPicPr>
          <p:cNvPr id="4" name="Рисунок 3" descr="https://fb.ru/media/i/7/1/4/1/3/4/i/714134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1787" y="1314767"/>
            <a:ext cx="5940425" cy="42284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144320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764704"/>
            <a:ext cx="6777317" cy="3508977"/>
          </a:xfrm>
        </p:spPr>
        <p:txBody>
          <a:bodyPr/>
          <a:lstStyle/>
          <a:p>
            <a:r>
              <a:rPr lang="ru-RU" dirty="0" smtClean="0"/>
              <a:t>Штормовые спички (охотничьи)</a:t>
            </a:r>
            <a:endParaRPr lang="ru-RU" dirty="0"/>
          </a:p>
        </p:txBody>
      </p:sp>
      <p:pic>
        <p:nvPicPr>
          <p:cNvPr id="4" name="Рисунок 3" descr="https://2.bp.blogspot.com/-XWO5WeAaHBM/WoLrYiH8wlI/AAAAAAAAB_0/vg9hfRF_as85fFRfpIUgrOSWm9TIgyWFQCLcBGAs/s400/9046935.jpg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844824"/>
            <a:ext cx="4958576" cy="30243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866951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764704"/>
            <a:ext cx="6777317" cy="3508977"/>
          </a:xfrm>
        </p:spPr>
        <p:txBody>
          <a:bodyPr/>
          <a:lstStyle/>
          <a:p>
            <a:pPr lvl="0"/>
            <a:r>
              <a:rPr lang="ru-RU" dirty="0"/>
              <a:t>Сигнальные  - дающие при горении цветное пламя</a:t>
            </a:r>
          </a:p>
          <a:p>
            <a:endParaRPr lang="ru-RU" dirty="0"/>
          </a:p>
        </p:txBody>
      </p:sp>
      <p:pic>
        <p:nvPicPr>
          <p:cNvPr id="4" name="Рисунок 3" descr="https://3.bp.blogspot.com/-BtzmmESvoTQ/WoLwUKbAM-I/AAAAAAAACAg/avaSt8UfvxEbCNQ8eHNTHSQHA4YschlnQCLcBGAs/s1600/signalyie-spichki.jpeg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916832"/>
            <a:ext cx="2384276" cy="38050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111196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764704"/>
            <a:ext cx="6777317" cy="3508977"/>
          </a:xfrm>
        </p:spPr>
        <p:txBody>
          <a:bodyPr/>
          <a:lstStyle/>
          <a:p>
            <a:r>
              <a:rPr lang="ru-RU" dirty="0" smtClean="0"/>
              <a:t>Хозяйственные</a:t>
            </a:r>
            <a:endParaRPr lang="ru-RU" dirty="0"/>
          </a:p>
        </p:txBody>
      </p:sp>
      <p:pic>
        <p:nvPicPr>
          <p:cNvPr id="4" name="Рисунок 3" descr="https://4.bp.blogspot.com/-3tgL2Gi6rpg/WoLyyDugRdI/AAAAAAAACBE/qEzDYr8cuxMNWO2nW-it_oHYK6Ir5-UkgCLcBGAs/s320/spich_h2.gif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556792"/>
            <a:ext cx="4044280" cy="33931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667150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764704"/>
            <a:ext cx="6777317" cy="3508977"/>
          </a:xfrm>
        </p:spPr>
        <p:txBody>
          <a:bodyPr/>
          <a:lstStyle/>
          <a:p>
            <a:pPr lvl="0"/>
            <a:r>
              <a:rPr lang="ru-RU" dirty="0"/>
              <a:t>Спички длительного горения</a:t>
            </a:r>
          </a:p>
          <a:p>
            <a:pPr marL="68580" indent="0">
              <a:buNone/>
            </a:pPr>
            <a:endParaRPr lang="ru-RU" dirty="0"/>
          </a:p>
        </p:txBody>
      </p:sp>
      <p:pic>
        <p:nvPicPr>
          <p:cNvPr id="4" name="Рисунок 3" descr="Спички длительного горения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772816"/>
            <a:ext cx="4404320" cy="29734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610760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Вывод</a:t>
            </a:r>
            <a:endParaRPr lang="ru-RU" dirty="0"/>
          </a:p>
        </p:txBody>
      </p:sp>
      <p:pic>
        <p:nvPicPr>
          <p:cNvPr id="5" name="Объект 4" descr="https://www.infoniac.ru/upload/medialibrary/3f2/3f21af56a0d0d29f711f15e2a3e1c267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3297" y="2324100"/>
            <a:ext cx="4976418" cy="35083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641639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История спички</a:t>
            </a:r>
            <a:endParaRPr lang="ru-RU" dirty="0"/>
          </a:p>
        </p:txBody>
      </p:sp>
      <p:pic>
        <p:nvPicPr>
          <p:cNvPr id="4" name="Объект 3" descr="https://arhivurokov.ru/kopilka/uploads/user_file_54b0ef2ceb2b0/img_user_file_54b0ef2ceb2b0_1_4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2590" y="2324100"/>
            <a:ext cx="4677833" cy="35083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257198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836712"/>
            <a:ext cx="6777317" cy="3508977"/>
          </a:xfrm>
        </p:spPr>
        <p:txBody>
          <a:bodyPr/>
          <a:lstStyle/>
          <a:p>
            <a:r>
              <a:rPr lang="ru-RU" dirty="0"/>
              <a:t>Само слово «спичка» в России пошло от уменьшительного слова «</a:t>
            </a:r>
            <a:r>
              <a:rPr lang="ru-RU" i="1" dirty="0"/>
              <a:t>спица</a:t>
            </a:r>
            <a:r>
              <a:rPr lang="ru-RU" dirty="0"/>
              <a:t>». Первоначально это был деревянный гвоздь, который использовался для крепления подошвы к головке обуви.</a:t>
            </a:r>
          </a:p>
          <a:p>
            <a:endParaRPr lang="ru-RU" dirty="0"/>
          </a:p>
        </p:txBody>
      </p:sp>
      <p:pic>
        <p:nvPicPr>
          <p:cNvPr id="4" name="Рисунок 3" descr="Горящие спички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140968"/>
            <a:ext cx="4698403" cy="26119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732487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Спичечный коробок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/>
              <a:t>Коробок представляет собой форму прямоугольного параллелепипеда.</a:t>
            </a:r>
          </a:p>
          <a:p>
            <a:r>
              <a:rPr lang="ru-RU" dirty="0"/>
              <a:t>Основные параметры: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/>
              <a:t>Длина 5,6 см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/>
              <a:t>Ширина 4см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/>
              <a:t>Высота 1,5 см.</a:t>
            </a:r>
          </a:p>
          <a:p>
            <a:r>
              <a:rPr lang="ru-RU" dirty="0"/>
              <a:t>Данные коробки выполнены из тонкой фанеры, материалами которых служила древесина осины, липы, тополя.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496925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788024" y="692696"/>
            <a:ext cx="3304572" cy="455041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Этикетка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716016" y="1124744"/>
            <a:ext cx="3298784" cy="4824536"/>
          </a:xfrm>
        </p:spPr>
        <p:txBody>
          <a:bodyPr>
            <a:normAutofit/>
          </a:bodyPr>
          <a:lstStyle/>
          <a:p>
            <a:r>
              <a:rPr lang="ru-RU" dirty="0"/>
              <a:t>Спичечный коробок имеет художественно оформленную этикетку, наклеенную на одну широкую сторону наружной части  не более 1 мм </a:t>
            </a:r>
          </a:p>
          <a:p>
            <a:r>
              <a:rPr lang="ru-RU" dirty="0"/>
              <a:t>толщиной.</a:t>
            </a:r>
          </a:p>
          <a:p>
            <a:r>
              <a:rPr lang="ru-RU" dirty="0"/>
              <a:t>К</a:t>
            </a:r>
            <a:r>
              <a:rPr lang="ru-RU" dirty="0" smtClean="0"/>
              <a:t>аждая </a:t>
            </a:r>
            <a:r>
              <a:rPr lang="ru-RU" dirty="0"/>
              <a:t>этикетка имеет призыв и рисунок: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ru-RU" dirty="0"/>
              <a:t>« Не разрешайте детям играть на проезжей части дороги» 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ru-RU" dirty="0"/>
              <a:t>« Мир  победит войну</a:t>
            </a:r>
            <a:r>
              <a:rPr lang="ru-RU" dirty="0" smtClean="0"/>
              <a:t>»</a:t>
            </a:r>
          </a:p>
          <a:p>
            <a:pPr lvl="0"/>
            <a:r>
              <a:rPr lang="ru-RU" dirty="0"/>
              <a:t>Этикетка имеет обозначение </a:t>
            </a:r>
            <a:r>
              <a:rPr lang="ru-RU" dirty="0" smtClean="0"/>
              <a:t>стандарта, фабрику изготовления и количество штук в упаковке.</a:t>
            </a:r>
            <a:endParaRPr lang="ru-RU" dirty="0"/>
          </a:p>
          <a:p>
            <a:endParaRPr lang="ru-RU" dirty="0"/>
          </a:p>
        </p:txBody>
      </p:sp>
      <p:pic>
        <p:nvPicPr>
          <p:cNvPr id="5" name="Объект 4" descr="https://pics.meshok.net/pics/90414946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0603" y="857250"/>
            <a:ext cx="3022007" cy="5149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750894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Фабрика «Маяк»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4033640" cy="4139904"/>
          </a:xfrm>
        </p:spPr>
        <p:txBody>
          <a:bodyPr>
            <a:normAutofit fontScale="62500" lnSpcReduction="20000"/>
          </a:bodyPr>
          <a:lstStyle/>
          <a:p>
            <a:r>
              <a:rPr lang="ru-RU" dirty="0"/>
              <a:t>В 20-е годы из-за нерегулярной поставки сырья фабрика «Маяк» часто простаивала и не раз была на консервации. Неоднократно ставился вопрос о ликвидации предприятия как нерентабельного, с плохим оборудованием, выпускающего часто спички низкого качества. Но прошли годы и Рыбинская спичечная фабрика «Маяк», пережив тяжёлые времена, стала одним из лучших предприятий спичечной промышленности.</a:t>
            </a:r>
          </a:p>
          <a:p>
            <a:r>
              <a:rPr lang="ru-RU" dirty="0"/>
              <a:t>Однако в начале 2005 года предприятие прекратило производство спичек, не дожив 13 лет до своего столетнего юбилея.</a:t>
            </a:r>
          </a:p>
          <a:p>
            <a:endParaRPr lang="ru-RU" dirty="0"/>
          </a:p>
        </p:txBody>
      </p:sp>
      <p:pic>
        <p:nvPicPr>
          <p:cNvPr id="6" name="Объект 5" descr="https://avatars.mds.yandex.net/get-altay/992583/2a0000016238d89f8e03b9b78b138f2776e6/L"/>
          <p:cNvPicPr>
            <a:picLocks noGrp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996952"/>
            <a:ext cx="3419475" cy="20038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576149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Современные спички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Бытовые спички</a:t>
            </a:r>
            <a:endParaRPr lang="ru-RU" dirty="0"/>
          </a:p>
        </p:txBody>
      </p:sp>
      <p:pic>
        <p:nvPicPr>
          <p:cNvPr id="4" name="Рисунок 3" descr="http://cosmosshop.kz/sites/default/files/img_8693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3" y="2924944"/>
            <a:ext cx="3503595" cy="284408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435682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https://fhd.multiurok.ru/html/2016/12/25/s_585f4b08899b6/img29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772816"/>
            <a:ext cx="4679949" cy="350996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578344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764704"/>
            <a:ext cx="6777317" cy="3508977"/>
          </a:xfrm>
        </p:spPr>
        <p:txBody>
          <a:bodyPr/>
          <a:lstStyle/>
          <a:p>
            <a:r>
              <a:rPr lang="ru-RU" dirty="0" smtClean="0"/>
              <a:t>Спички специального назначения</a:t>
            </a:r>
            <a:endParaRPr lang="ru-RU" dirty="0"/>
          </a:p>
        </p:txBody>
      </p:sp>
      <p:pic>
        <p:nvPicPr>
          <p:cNvPr id="4" name="Рисунок 3" descr="https://ohota-torg.ru/image/cache/catalog/tovary/other/spichki-specnaz-1200x800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1787" y="1449070"/>
            <a:ext cx="5940425" cy="39598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2684844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9</TotalTime>
  <Words>158</Words>
  <Application>Microsoft Office PowerPoint</Application>
  <PresentationFormat>Экран (4:3)</PresentationFormat>
  <Paragraphs>29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Остин</vt:lpstr>
      <vt:lpstr>Спичечный коробок</vt:lpstr>
      <vt:lpstr>История спички</vt:lpstr>
      <vt:lpstr>Презентация PowerPoint</vt:lpstr>
      <vt:lpstr>Спичечный коробок</vt:lpstr>
      <vt:lpstr>Этикетка</vt:lpstr>
      <vt:lpstr>Фабрика «Маяк»</vt:lpstr>
      <vt:lpstr>Современные спички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Вывод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Спичечный коробок</dc:title>
  <dc:creator>User</dc:creator>
  <cp:lastModifiedBy>Microsoft</cp:lastModifiedBy>
  <cp:revision>4</cp:revision>
  <dcterms:created xsi:type="dcterms:W3CDTF">2019-11-04T09:40:01Z</dcterms:created>
  <dcterms:modified xsi:type="dcterms:W3CDTF">2019-11-04T09:57:56Z</dcterms:modified>
</cp:coreProperties>
</file>