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Тепловые процессы в художественных произведениях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532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Излучение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/>
              <a:t>М. Пришвин « Кладовая солнца»</a:t>
            </a:r>
            <a:endParaRPr lang="ru-RU" dirty="0"/>
          </a:p>
          <a:p>
            <a:r>
              <a:rPr lang="ru-RU" b="1" dirty="0"/>
              <a:t>И.З. Суриков  «Летом»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983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Конвекция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/>
              <a:t>А. Гайдар. Отрывок из рассказа « Чук и Гек»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47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Тепловые явления, раскрытые в произведениях можно выразить и с помощью кисти. 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/>
              <a:t>Данная проделанная работа позволит использовать материал на уроках физики.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4" y="2780928"/>
            <a:ext cx="723113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27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611560" y="188640"/>
            <a:ext cx="7467600" cy="487375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Актуальность темы:  </a:t>
            </a:r>
            <a:r>
              <a:rPr lang="ru-RU" dirty="0"/>
              <a:t>установить связь между физикой и литературой, лучше узнать и полюбить физику, увидеть её проявление в жизни.</a:t>
            </a:r>
          </a:p>
          <a:p>
            <a:r>
              <a:rPr lang="ru-RU" b="1" dirty="0"/>
              <a:t>Проблема</a:t>
            </a:r>
            <a:r>
              <a:rPr lang="ru-RU" dirty="0"/>
              <a:t>  </a:t>
            </a:r>
            <a:r>
              <a:rPr lang="ru-RU" b="1" dirty="0"/>
              <a:t>исследования:</a:t>
            </a:r>
            <a:r>
              <a:rPr lang="ru-RU" dirty="0"/>
              <a:t> выяснить, какие физические тепловые явления можно увидеть в литературных произведениях.</a:t>
            </a:r>
          </a:p>
          <a:p>
            <a:r>
              <a:rPr lang="ru-RU" b="1" dirty="0"/>
              <a:t>Цель исследования:</a:t>
            </a:r>
            <a:r>
              <a:rPr lang="ru-RU" dirty="0"/>
              <a:t> Найти описание тепловых явлений в некоторых художественных произведениях и проверить их на соответствие законам физики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/>
              <a:t>Задачи исследования: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изучить раздел физики « Тепловые явления»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найти литературные произведения, в которых описываются тепловые явления природы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вызвать интерес к чтению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 сравнить литературные произведения по признаку правильности описания  в их текстах положений и законов физики</a:t>
            </a:r>
          </a:p>
          <a:p>
            <a:r>
              <a:rPr lang="ru-RU" b="1" dirty="0"/>
              <a:t>Гипотеза:</a:t>
            </a:r>
            <a:r>
              <a:rPr lang="ru-RU" dirty="0"/>
              <a:t> существует много произведений, в которых говорится о величинах, связанных с каким - либо физическим явлением.</a:t>
            </a:r>
          </a:p>
          <a:p>
            <a:r>
              <a:rPr lang="ru-RU" b="1" dirty="0"/>
              <a:t>Объекты </a:t>
            </a:r>
            <a:r>
              <a:rPr lang="ru-RU" b="1" dirty="0" smtClean="0"/>
              <a:t>исследования</a:t>
            </a:r>
            <a:r>
              <a:rPr lang="ru-RU" b="1" dirty="0"/>
              <a:t>:</a:t>
            </a:r>
            <a:r>
              <a:rPr lang="ru-RU" dirty="0" smtClean="0"/>
              <a:t> Литературные </a:t>
            </a:r>
            <a:r>
              <a:rPr lang="ru-RU" dirty="0"/>
              <a:t>произведения различных жанров.</a:t>
            </a:r>
          </a:p>
          <a:p>
            <a:r>
              <a:rPr lang="ru-RU" b="1" dirty="0"/>
              <a:t>Методика проведения </a:t>
            </a:r>
            <a:r>
              <a:rPr lang="ru-RU" b="1" dirty="0" smtClean="0"/>
              <a:t>исследования:</a:t>
            </a:r>
            <a:r>
              <a:rPr lang="ru-RU" dirty="0"/>
              <a:t> </a:t>
            </a:r>
            <a:r>
              <a:rPr lang="ru-RU" dirty="0" smtClean="0"/>
              <a:t>Сбор</a:t>
            </a:r>
            <a:r>
              <a:rPr lang="ru-RU" dirty="0"/>
              <a:t>, анализ информации, классификация информации.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12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Тепловые 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Тепловые явления - физические явления, которые связаны с нагреванием </a:t>
            </a:r>
            <a:r>
              <a:rPr lang="ru-RU" dirty="0" smtClean="0"/>
              <a:t>(</a:t>
            </a:r>
            <a:r>
              <a:rPr lang="ru-RU" dirty="0"/>
              <a:t>охлаждением) тел и изменением их агрегатного состояния.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852936"/>
            <a:ext cx="5220072" cy="39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4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Литература - </a:t>
            </a:r>
            <a:r>
              <a:rPr lang="ru-RU" dirty="0"/>
              <a:t>это искусство слова, которое отражает окружающий нас мир в художественных образах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Литература подразделяется на: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художественную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учебную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историческую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научную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справочную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403258"/>
            <a:ext cx="3328988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83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Посещение школьной библиотеки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2214" y="2154542"/>
            <a:ext cx="3723827" cy="20962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40768"/>
            <a:ext cx="4143400" cy="23324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537" y="3789040"/>
            <a:ext cx="4143400" cy="225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07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Художественная и поэтическая литература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64076"/>
            <a:ext cx="5943600" cy="3345873"/>
          </a:xfrm>
        </p:spPr>
      </p:pic>
    </p:spTree>
    <p:extLst>
      <p:ext uri="{BB962C8B-B14F-4D97-AF65-F5344CB8AC3E}">
        <p14:creationId xmlns:p14="http://schemas.microsoft.com/office/powerpoint/2010/main" val="218334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/>
              <a:t>Н.А. Некрасов «Мороз-воевода»</a:t>
            </a:r>
            <a:endParaRPr lang="ru-RU" dirty="0"/>
          </a:p>
          <a:p>
            <a:r>
              <a:rPr lang="ru-RU" b="1" dirty="0"/>
              <a:t>Л.Н. Толстой «Весна»</a:t>
            </a:r>
            <a:endParaRPr lang="ru-RU" dirty="0"/>
          </a:p>
          <a:p>
            <a:r>
              <a:rPr lang="ru-RU" b="1" dirty="0"/>
              <a:t>А.В. Кольцов  «Урожай»</a:t>
            </a:r>
            <a:endParaRPr lang="ru-RU" dirty="0"/>
          </a:p>
          <a:p>
            <a:r>
              <a:rPr lang="ru-RU" b="1" dirty="0"/>
              <a:t>А. Гайдар. Отрывок из рассказа «Чук и Гек».</a:t>
            </a:r>
            <a:endParaRPr lang="ru-RU" dirty="0"/>
          </a:p>
          <a:p>
            <a:r>
              <a:rPr lang="ru-RU" b="1" dirty="0"/>
              <a:t>Н. Греков  «Приметы осени»</a:t>
            </a:r>
            <a:endParaRPr lang="ru-RU" dirty="0"/>
          </a:p>
          <a:p>
            <a:r>
              <a:rPr lang="ru-RU" b="1" dirty="0"/>
              <a:t>М.Ю. Лермонтов « Парус»</a:t>
            </a:r>
            <a:endParaRPr lang="ru-RU" dirty="0"/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примеры литературных произведений в которых описываются различные агрегатные состояния </a:t>
            </a:r>
            <a:r>
              <a:rPr lang="ru-RU" b="1" dirty="0" smtClean="0"/>
              <a:t>воды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834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Образование </a:t>
            </a:r>
            <a:r>
              <a:rPr lang="ru-RU" b="1" dirty="0"/>
              <a:t>пара при горении древесины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/>
              <a:t>А.А. Фет </a:t>
            </a:r>
            <a:r>
              <a:rPr lang="ru-RU" b="1" dirty="0" smtClean="0"/>
              <a:t>«Метель</a:t>
            </a:r>
            <a:r>
              <a:rPr lang="ru-RU" b="1" dirty="0"/>
              <a:t>»</a:t>
            </a:r>
            <a:endParaRPr lang="ru-RU" dirty="0"/>
          </a:p>
          <a:p>
            <a:r>
              <a:rPr lang="ru-RU" b="1" dirty="0"/>
              <a:t>А. С. Пушкин.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…В избушке распевая, дева</a:t>
            </a:r>
          </a:p>
          <a:p>
            <a:pPr marL="0" indent="0">
              <a:buNone/>
            </a:pPr>
            <a:r>
              <a:rPr lang="ru-RU" dirty="0"/>
              <a:t>Прядет, и, зимних друг ночей,</a:t>
            </a:r>
          </a:p>
          <a:p>
            <a:pPr marL="0" indent="0">
              <a:buNone/>
            </a:pPr>
            <a:r>
              <a:rPr lang="ru-RU" dirty="0"/>
              <a:t>Трещит лучина перед ней.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380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нагревание, охлаждение, конденсация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/>
              <a:t>А.С. Пушкин «Евгений Онегин</a:t>
            </a:r>
            <a:r>
              <a:rPr lang="ru-RU" dirty="0"/>
              <a:t>»</a:t>
            </a:r>
          </a:p>
          <a:p>
            <a:r>
              <a:rPr lang="ru-RU" b="1" dirty="0" smtClean="0"/>
              <a:t>И. А. Бунин «Холодная весна»</a:t>
            </a:r>
          </a:p>
          <a:p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290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</TotalTime>
  <Words>243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Тепловые процессы в художественных произведениях</vt:lpstr>
      <vt:lpstr>Презентация PowerPoint</vt:lpstr>
      <vt:lpstr>Тепловые явления</vt:lpstr>
      <vt:lpstr>Литература</vt:lpstr>
      <vt:lpstr>Посещение школьной библиотеки</vt:lpstr>
      <vt:lpstr>Художественная и поэтическая литература</vt:lpstr>
      <vt:lpstr>примеры литературных произведений в которых описываются различные агрегатные состояния воды</vt:lpstr>
      <vt:lpstr>Образование пара при горении древесины </vt:lpstr>
      <vt:lpstr>нагревание, охлаждение, конденсация </vt:lpstr>
      <vt:lpstr>Излучение</vt:lpstr>
      <vt:lpstr>Конвекция 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Тепловые процессы в художественных произведениях</dc:title>
  <dc:creator>User</dc:creator>
  <cp:lastModifiedBy>Microsoft</cp:lastModifiedBy>
  <cp:revision>5</cp:revision>
  <dcterms:created xsi:type="dcterms:W3CDTF">2019-04-07T08:29:23Z</dcterms:created>
  <dcterms:modified xsi:type="dcterms:W3CDTF">2019-04-07T08:53:24Z</dcterms:modified>
</cp:coreProperties>
</file>