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04930"/>
            <a:ext cx="6777318" cy="1731982"/>
          </a:xfrm>
        </p:spPr>
        <p:txBody>
          <a:bodyPr/>
          <a:lstStyle/>
          <a:p>
            <a:r>
              <a:rPr lang="ru-RU" dirty="0" smtClean="0"/>
              <a:t>Глицериновое мыло</a:t>
            </a:r>
            <a:endParaRPr lang="ru-RU" dirty="0"/>
          </a:p>
        </p:txBody>
      </p:sp>
      <p:pic>
        <p:nvPicPr>
          <p:cNvPr id="1027" name="Picture 3" descr="C:\Users\User\Downloads\Безымянный43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56661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636912"/>
            <a:ext cx="5253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«Да </a:t>
            </a:r>
            <a:r>
              <a:rPr lang="ru-RU" sz="2800" dirty="0"/>
              <a:t>здравствует мыло душистое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45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В Древнем Риме</a:t>
            </a:r>
            <a:r>
              <a:rPr lang="ru-RU" dirty="0"/>
              <a:t> считали, что мыло подарили боги. </a:t>
            </a:r>
          </a:p>
          <a:p>
            <a:r>
              <a:rPr lang="ru-RU" b="1" dirty="0"/>
              <a:t>В Греции</a:t>
            </a:r>
            <a:r>
              <a:rPr lang="ru-RU" dirty="0"/>
              <a:t> использовали для мытья мелкий песок. Он прекрасно впитывал жир, поэтому отстирывал ткани, отмывал посуду.</a:t>
            </a:r>
          </a:p>
          <a:p>
            <a:r>
              <a:rPr lang="ru-RU" dirty="0"/>
              <a:t> </a:t>
            </a:r>
            <a:r>
              <a:rPr lang="ru-RU" b="1" dirty="0"/>
              <a:t>В Древнем Египте</a:t>
            </a:r>
            <a:r>
              <a:rPr lang="ru-RU" dirty="0"/>
              <a:t> для омовения применяли простую золу.</a:t>
            </a:r>
          </a:p>
          <a:p>
            <a:r>
              <a:rPr lang="ru-RU" b="1" dirty="0"/>
              <a:t>Галлы </a:t>
            </a:r>
            <a:r>
              <a:rPr lang="ru-RU" dirty="0"/>
              <a:t>изготавливали лечебную мазь, используя сало и древесную золу.</a:t>
            </a:r>
          </a:p>
          <a:p>
            <a:r>
              <a:rPr lang="ru-RU" b="1" dirty="0"/>
              <a:t>Скифские девушки </a:t>
            </a:r>
            <a:r>
              <a:rPr lang="ru-RU" dirty="0"/>
              <a:t>для купания использовали специальный порошок. Его готовили из сушеной лаванды с добавлением золы кипариса или кедра.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83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2"/>
            <a:ext cx="7767021" cy="644729"/>
          </a:xfrm>
        </p:spPr>
        <p:txBody>
          <a:bodyPr/>
          <a:lstStyle/>
          <a:p>
            <a:r>
              <a:rPr lang="ru-RU" dirty="0" smtClean="0"/>
              <a:t>Основные параметры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005064"/>
            <a:ext cx="7756264" cy="2124104"/>
          </a:xfrm>
        </p:spPr>
        <p:txBody>
          <a:bodyPr>
            <a:normAutofit/>
          </a:bodyPr>
          <a:lstStyle/>
          <a:p>
            <a:r>
              <a:rPr lang="ru-RU" dirty="0"/>
              <a:t>Длина 8,5 см</a:t>
            </a:r>
          </a:p>
          <a:p>
            <a:r>
              <a:rPr lang="ru-RU" dirty="0"/>
              <a:t>Ширина 4,5 см</a:t>
            </a:r>
          </a:p>
          <a:p>
            <a:r>
              <a:rPr lang="ru-RU" dirty="0"/>
              <a:t>Высота 2.5 см</a:t>
            </a:r>
          </a:p>
          <a:p>
            <a:r>
              <a:rPr lang="ru-RU" dirty="0"/>
              <a:t>Масса 100г.</a:t>
            </a:r>
          </a:p>
          <a:p>
            <a:r>
              <a:rPr lang="ru-RU" dirty="0"/>
              <a:t>Упаковка бумажная, в голубую полоску.</a:t>
            </a:r>
          </a:p>
          <a:p>
            <a:r>
              <a:rPr lang="ru-RU" dirty="0"/>
              <a:t>Мыло сохранило приятный запах.</a:t>
            </a:r>
          </a:p>
          <a:p>
            <a:r>
              <a:rPr lang="ru-RU" dirty="0"/>
              <a:t>Цена: 17 коп.</a:t>
            </a:r>
          </a:p>
          <a:p>
            <a:endParaRPr lang="ru-RU" dirty="0"/>
          </a:p>
        </p:txBody>
      </p:sp>
      <p:pic>
        <p:nvPicPr>
          <p:cNvPr id="5" name="Рисунок 4" descr="C:\Users\User\AppData\Local\Microsoft\Windows\INetCache\Content.Word\20211024_141126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263"/>
          <a:stretch>
            <a:fillRect/>
          </a:stretch>
        </p:blipFill>
        <p:spPr bwMode="auto">
          <a:xfrm rot="166159">
            <a:off x="2529716" y="643299"/>
            <a:ext cx="3978345" cy="254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89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dirty="0"/>
              <a:t>Советский стандарт на мыло ГОСТ 28546-90 </a:t>
            </a:r>
            <a:endParaRPr lang="ru-RU" dirty="0"/>
          </a:p>
        </p:txBody>
      </p:sp>
      <p:pic>
        <p:nvPicPr>
          <p:cNvPr id="4" name="Объект 3" descr="https://cache3.youla.io/files/images/720_720_out/5d/76/5d76c3d0a09cd513f612825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68" y="2247900"/>
            <a:ext cx="3479663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24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dirty="0" smtClean="0"/>
              <a:t>Масло-жировой комбинат</a:t>
            </a:r>
            <a:endParaRPr lang="ru-RU" dirty="0"/>
          </a:p>
        </p:txBody>
      </p:sp>
      <p:pic>
        <p:nvPicPr>
          <p:cNvPr id="4" name="Объект 3" descr="https://www.zercalo.org/media/k2/items/cache/d944695d4620695f6546ce4c7516f6a3_X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91" y="2247900"/>
            <a:ext cx="5171017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28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dirty="0" smtClean="0"/>
              <a:t>Стандарт </a:t>
            </a:r>
            <a:r>
              <a:rPr lang="ru-RU" dirty="0"/>
              <a:t>ГОСТ 28546-2002</a:t>
            </a:r>
            <a:endParaRPr lang="ru-RU" dirty="0"/>
          </a:p>
        </p:txBody>
      </p:sp>
      <p:pic>
        <p:nvPicPr>
          <p:cNvPr id="4" name="Объект 3" descr="https://static.mk.ru/upload/entities/2017/03/07/articles/facebookPicture/d0/3e/e5/61/714148d9f39a819728f3b5055032f85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03" y="2247900"/>
            <a:ext cx="5817394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06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Польза глицеринового мыла в том, что его можно применять для любого типа кожи, кроме ,очень чувствительной. Средство является </a:t>
            </a:r>
            <a:r>
              <a:rPr lang="ru-RU" dirty="0" err="1"/>
              <a:t>гипоаллергенным</a:t>
            </a:r>
            <a:r>
              <a:rPr lang="ru-RU" dirty="0"/>
              <a:t>, поэтому подходит практически всем. (вред наблюдается в редких случаях — в основном при личной непереносимости одного из компонентов)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dirty="0" smtClean="0"/>
              <a:t>Чем полезно глицериновое мыло?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48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dirty="0" smtClean="0"/>
              <a:t>Примеры современного глицеринового мыла</a:t>
            </a:r>
            <a:endParaRPr lang="ru-RU" dirty="0"/>
          </a:p>
        </p:txBody>
      </p:sp>
      <p:pic>
        <p:nvPicPr>
          <p:cNvPr id="4" name="Объект 3" descr="https://stroypark.su/sites/default/files/styles/large/public/59869_0.jpg?itok=UO8ejFqZ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6591"/>
            <a:ext cx="2643447" cy="167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jaay.ru/wp-content/uploads/2019/10/5d49d0f831ebc8ee0e4006af97791f4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3038475" cy="202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akira-nk.ru/images/234880n/big_234880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6271"/>
            <a:ext cx="2647950" cy="198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rgo38mag.ru/image/cache/image-1200x8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18" y="4438044"/>
            <a:ext cx="234315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kira-nk.ru/images/260744n/big_260744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83" y="2166591"/>
            <a:ext cx="2506141" cy="183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tvoydom.ru/photos/1000389082/100038908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90" y="422108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920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</TotalTime>
  <Words>176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Глицериновое мыло</vt:lpstr>
      <vt:lpstr>Легенды</vt:lpstr>
      <vt:lpstr>Основные параметры</vt:lpstr>
      <vt:lpstr>Советский стандарт на мыло ГОСТ 28546-90 </vt:lpstr>
      <vt:lpstr>Масло-жировой комбинат</vt:lpstr>
      <vt:lpstr>Стандарт ГОСТ 28546-2002</vt:lpstr>
      <vt:lpstr>Чем полезно глицериновое мыло?</vt:lpstr>
      <vt:lpstr>Примеры современного глицеринового мыла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Глицериновое мыло</dc:title>
  <dc:creator>User</dc:creator>
  <cp:lastModifiedBy>Microsoft</cp:lastModifiedBy>
  <cp:revision>3</cp:revision>
  <dcterms:created xsi:type="dcterms:W3CDTF">2021-11-13T12:05:24Z</dcterms:created>
  <dcterms:modified xsi:type="dcterms:W3CDTF">2021-11-13T12:19:16Z</dcterms:modified>
</cp:coreProperties>
</file>