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Физика на кухне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/>
            <a:r>
              <a:rPr lang="ru-RU" b="1" dirty="0">
                <a:effectLst/>
              </a:rPr>
              <a:t>Автор – Лапина Анастасия Александровна,</a:t>
            </a:r>
            <a:r>
              <a:rPr lang="ru-RU" dirty="0">
                <a:effectLst/>
              </a:rPr>
              <a:t> </a:t>
            </a:r>
          </a:p>
          <a:p>
            <a:pPr fontAlgn="base"/>
            <a:r>
              <a:rPr lang="ru-RU" dirty="0">
                <a:effectLst/>
              </a:rPr>
              <a:t>обучающаяся 8 класса</a:t>
            </a:r>
          </a:p>
          <a:p>
            <a:pPr fontAlgn="base"/>
            <a:r>
              <a:rPr lang="ru-RU" dirty="0">
                <a:effectLst/>
              </a:rPr>
              <a:t>МОУ В(с)ОШ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59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Архимеда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Пельмени на дне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24944"/>
            <a:ext cx="2376264" cy="316648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На поверхности воды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24944"/>
            <a:ext cx="2376264" cy="3160880"/>
          </a:xfrm>
        </p:spPr>
      </p:pic>
    </p:spTree>
    <p:extLst>
      <p:ext uri="{BB962C8B-B14F-4D97-AF65-F5344CB8AC3E}">
        <p14:creationId xmlns:p14="http://schemas.microsoft.com/office/powerpoint/2010/main" val="3307830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ru-RU" dirty="0" smtClean="0"/>
              <a:t>Опыты на кухне</a:t>
            </a:r>
            <a:br>
              <a:rPr lang="ru-RU" dirty="0" smtClean="0"/>
            </a:br>
            <a:r>
              <a:rPr lang="ru-RU" dirty="0" smtClean="0"/>
              <a:t>(Подводная лодка)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дне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Плавает</a:t>
            </a:r>
            <a:endParaRPr lang="ru-RU" dirty="0"/>
          </a:p>
        </p:txBody>
      </p:sp>
      <p:pic>
        <p:nvPicPr>
          <p:cNvPr id="7" name="Объект 6" descr="C:\Users\User\Desktop\IMG-20210328-WA0011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2376264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Users\User\Desktop\IMG-20210328-WA0012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68960"/>
            <a:ext cx="216024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841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Опыты на кухне</a:t>
            </a:r>
            <a:br>
              <a:rPr lang="ru-RU" sz="4400" dirty="0" smtClean="0"/>
            </a:br>
            <a:r>
              <a:rPr lang="ru-RU" sz="4400" dirty="0" smtClean="0"/>
              <a:t>(Творог из коробки с кефиром)</a:t>
            </a:r>
            <a:endParaRPr lang="ru-RU" sz="4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97" y="2133600"/>
            <a:ext cx="2588106" cy="4464050"/>
          </a:xfrm>
        </p:spPr>
      </p:pic>
    </p:spTree>
    <p:extLst>
      <p:ext uri="{BB962C8B-B14F-4D97-AF65-F5344CB8AC3E}">
        <p14:creationId xmlns:p14="http://schemas.microsoft.com/office/powerpoint/2010/main" val="2798723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Опыты на кухне </a:t>
            </a:r>
            <a:br>
              <a:rPr lang="ru-RU" sz="4400" dirty="0" smtClean="0"/>
            </a:br>
            <a:r>
              <a:rPr lang="ru-RU" sz="4400" dirty="0" smtClean="0"/>
              <a:t>(Опыт с мандаринами)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дне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На поверхности</a:t>
            </a:r>
            <a:endParaRPr lang="ru-RU" dirty="0"/>
          </a:p>
        </p:txBody>
      </p:sp>
      <p:pic>
        <p:nvPicPr>
          <p:cNvPr id="7" name="Объект 6" descr="C:\Users\User\Desktop\IMG-20210328-WA0009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216024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Users\User\Desktop\IMG-20210328-WA0010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40968"/>
            <a:ext cx="216024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922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Работать с ножом осторожно, на разделочной </a:t>
            </a:r>
            <a:r>
              <a:rPr lang="ru-RU" dirty="0" smtClean="0"/>
              <a:t>доске</a:t>
            </a:r>
            <a:r>
              <a:rPr lang="en-US" dirty="0" smtClean="0"/>
              <a:t>;</a:t>
            </a:r>
            <a:endParaRPr lang="ru-RU" dirty="0"/>
          </a:p>
          <a:p>
            <a:pPr lvl="0"/>
            <a:r>
              <a:rPr lang="ru-RU" dirty="0"/>
              <a:t>При работе с теркой избегать работы с мелкими </a:t>
            </a:r>
            <a:r>
              <a:rPr lang="ru-RU" dirty="0" smtClean="0"/>
              <a:t>кусочками</a:t>
            </a:r>
            <a:r>
              <a:rPr lang="en-US" dirty="0" smtClean="0"/>
              <a:t>;</a:t>
            </a:r>
            <a:endParaRPr lang="ru-RU" dirty="0"/>
          </a:p>
          <a:p>
            <a:pPr lvl="0"/>
            <a:r>
              <a:rPr lang="ru-RU" dirty="0"/>
              <a:t>Не касаться режущей поверхности </a:t>
            </a:r>
            <a:r>
              <a:rPr lang="ru-RU" dirty="0" smtClean="0"/>
              <a:t>руками</a:t>
            </a:r>
            <a:r>
              <a:rPr lang="en-US" dirty="0" smtClean="0"/>
              <a:t>;</a:t>
            </a:r>
            <a:endParaRPr lang="ru-RU" dirty="0"/>
          </a:p>
          <a:p>
            <a:pPr lvl="0"/>
            <a:r>
              <a:rPr lang="ru-RU" dirty="0"/>
              <a:t>Продукты в мясорубку проталкивать с помощью </a:t>
            </a:r>
            <a:r>
              <a:rPr lang="ru-RU" dirty="0" smtClean="0"/>
              <a:t>пестика</a:t>
            </a:r>
            <a:r>
              <a:rPr lang="en-US" dirty="0" smtClean="0"/>
              <a:t>;</a:t>
            </a:r>
            <a:endParaRPr lang="ru-RU" dirty="0"/>
          </a:p>
          <a:p>
            <a:pPr lvl="0"/>
            <a:r>
              <a:rPr lang="ru-RU" dirty="0"/>
              <a:t>Правила работы с </a:t>
            </a:r>
            <a:r>
              <a:rPr lang="ru-RU" dirty="0" smtClean="0"/>
              <a:t>электроприборами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/>
              <a:t>-</a:t>
            </a:r>
            <a:r>
              <a:rPr lang="ru-RU" b="1" dirty="0"/>
              <a:t> </a:t>
            </a:r>
            <a:r>
              <a:rPr lang="ru-RU" dirty="0"/>
              <a:t>Пользуйтесь электроприборами, соблюдая правила безопасности, указанные в заводской инструкций, своевременно проводите их ремонт. - Работы по проведению и ремонту электроприборов доверяйте исключительно </a:t>
            </a:r>
            <a:r>
              <a:rPr lang="ru-RU" dirty="0" smtClean="0"/>
              <a:t>профессионалам</a:t>
            </a:r>
            <a:r>
              <a:rPr lang="en-US" dirty="0" smtClean="0"/>
              <a:t>;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-  Не включайте одновременно большое количество электроприборов. Это может привести к перегрузке сети. Кроме того, не включайте много электроприборов в одну розетку, поскольку из-за перегрузки она может </a:t>
            </a:r>
            <a:r>
              <a:rPr lang="ru-RU" dirty="0" smtClean="0"/>
              <a:t>загореться</a:t>
            </a:r>
            <a:r>
              <a:rPr lang="en-US" dirty="0" smtClean="0"/>
              <a:t>;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безопасности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767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6672"/>
            <a:ext cx="5632626" cy="31683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1840" y="3789040"/>
            <a:ext cx="3411725" cy="2517289"/>
          </a:xfrm>
        </p:spPr>
        <p:txBody>
          <a:bodyPr/>
          <a:lstStyle/>
          <a:p>
            <a:r>
              <a:rPr lang="ru-RU" dirty="0"/>
              <a:t>Я вот что Вам скажу, по случаю.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 это, вовсе, не секрет.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Где в нашем доме место лучшее?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На кухне - будет мой ответ.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304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Цель обучения физики конкретна,</a:t>
            </a:r>
            <a:br>
              <a:rPr lang="ru-RU" dirty="0"/>
            </a:br>
            <a:r>
              <a:rPr lang="ru-RU" dirty="0"/>
              <a:t>Уметь на практике все знания применять.</a:t>
            </a:r>
            <a:br>
              <a:rPr lang="ru-RU" dirty="0"/>
            </a:br>
            <a:r>
              <a:rPr lang="ru-RU" dirty="0"/>
              <a:t>И важно помнить – роль эксперимента</a:t>
            </a:r>
            <a:br>
              <a:rPr lang="ru-RU" dirty="0"/>
            </a:br>
            <a:r>
              <a:rPr lang="ru-RU" dirty="0"/>
              <a:t>Должна на первом месте устоять.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Эпиграф</a:t>
            </a:r>
            <a:endParaRPr lang="ru-RU" dirty="0"/>
          </a:p>
        </p:txBody>
      </p:sp>
      <p:pic>
        <p:nvPicPr>
          <p:cNvPr id="1026" name="Picture 2" descr="C:\Users\User\Downloads\c05e1ac416b20ca4e496126de1b8f95a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50447"/>
            <a:ext cx="2664296" cy="277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51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836712"/>
            <a:ext cx="4599828" cy="32490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836712"/>
            <a:ext cx="4320480" cy="5688632"/>
          </a:xfrm>
        </p:spPr>
        <p:txBody>
          <a:bodyPr/>
          <a:lstStyle/>
          <a:p>
            <a:r>
              <a:rPr lang="ru-RU" sz="2000" dirty="0"/>
              <a:t>Помощники есть в квартире у нас,</a:t>
            </a:r>
            <a:br>
              <a:rPr lang="ru-RU" sz="2000" dirty="0"/>
            </a:br>
            <a:r>
              <a:rPr lang="ru-RU" sz="2000" dirty="0"/>
              <a:t>Много работ они делают сами:</a:t>
            </a:r>
            <a:br>
              <a:rPr lang="ru-RU" sz="2000" dirty="0"/>
            </a:br>
            <a:r>
              <a:rPr lang="ru-RU" sz="2000" dirty="0"/>
              <a:t>Микроволновка готовит обед,</a:t>
            </a:r>
            <a:br>
              <a:rPr lang="ru-RU" sz="2000" dirty="0"/>
            </a:br>
            <a:r>
              <a:rPr lang="ru-RU" sz="2000" dirty="0"/>
              <a:t>Даёт мясорубка фарш для котлет,</a:t>
            </a:r>
            <a:br>
              <a:rPr lang="ru-RU" sz="2000" dirty="0"/>
            </a:br>
            <a:r>
              <a:rPr lang="ru-RU" sz="2000" dirty="0"/>
              <a:t>А холодильник продукты хранит,</a:t>
            </a:r>
            <a:br>
              <a:rPr lang="ru-RU" sz="2000" dirty="0"/>
            </a:br>
            <a:r>
              <a:rPr lang="ru-RU" sz="2000" dirty="0"/>
              <a:t>Только при этом немножко гудит.</a:t>
            </a:r>
            <a:br>
              <a:rPr lang="ru-RU" sz="2000" dirty="0"/>
            </a:br>
            <a:r>
              <a:rPr lang="ru-RU" sz="2000" dirty="0"/>
              <a:t>Варит плита наша вкусный компот —</a:t>
            </a:r>
            <a:br>
              <a:rPr lang="ru-RU" sz="2000" dirty="0"/>
            </a:br>
            <a:r>
              <a:rPr lang="ru-RU" sz="2000" dirty="0"/>
              <a:t>У этих помощников много забот.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5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Цель  работы</a:t>
            </a:r>
            <a:r>
              <a:rPr lang="ru-RU" dirty="0"/>
              <a:t>: изучение работы и устройства кухонной техники  и объяснение физических явлений, происходящих на кухне ежедневно.</a:t>
            </a:r>
          </a:p>
          <a:p>
            <a:r>
              <a:rPr lang="ru-RU" b="1" dirty="0"/>
              <a:t>Задачи исследования: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1.На базе имеющейся кухонной техники провести эксперименты.</a:t>
            </a:r>
          </a:p>
          <a:p>
            <a:pPr marL="0" indent="0">
              <a:buNone/>
            </a:pPr>
            <a:r>
              <a:rPr lang="ru-RU" dirty="0"/>
              <a:t>2. Провести опыты на кухне и объяснить наблюдаемые явления, основываясь на физические законы.</a:t>
            </a:r>
          </a:p>
          <a:p>
            <a:pPr marL="0" indent="0">
              <a:buNone/>
            </a:pPr>
            <a:r>
              <a:rPr lang="ru-RU" dirty="0"/>
              <a:t>3.Пополнить знания по физике, изучив дополнительную литературу и ресурсы Интернет по наблюдаемым явлениям на кухне.</a:t>
            </a:r>
          </a:p>
          <a:p>
            <a:pPr marL="0" indent="0">
              <a:buNone/>
            </a:pPr>
            <a:r>
              <a:rPr lang="ru-RU" dirty="0"/>
              <a:t>4. использовать приобретенные знания и умения в практической деятельности и повседневной жизни.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08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Объекты исследования -</a:t>
            </a:r>
            <a:r>
              <a:rPr lang="ru-RU" dirty="0"/>
              <a:t> кухонная техника, вода, продукты (</a:t>
            </a:r>
            <a:r>
              <a:rPr lang="ru-RU" dirty="0" smtClean="0"/>
              <a:t>фрукты</a:t>
            </a:r>
            <a:r>
              <a:rPr lang="ru-RU" dirty="0"/>
              <a:t>)</a:t>
            </a:r>
            <a:endParaRPr lang="ru-RU" dirty="0" smtClean="0"/>
          </a:p>
          <a:p>
            <a:r>
              <a:rPr lang="ru-RU" b="1" dirty="0" smtClean="0"/>
              <a:t>Методы </a:t>
            </a:r>
            <a:r>
              <a:rPr lang="ru-RU" b="1" dirty="0"/>
              <a:t>исследования </a:t>
            </a:r>
            <a:r>
              <a:rPr lang="ru-RU" dirty="0"/>
              <a:t>– эксперимент, практическая работа - приготовление некоторых блюд, анализ, сравнение.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Объект исследования и методы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9358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Кухонная техника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Электрический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Эмалированный</a:t>
            </a:r>
            <a:endParaRPr lang="ru-RU" dirty="0"/>
          </a:p>
        </p:txBody>
      </p:sp>
      <p:pic>
        <p:nvPicPr>
          <p:cNvPr id="3074" name="Picture 2" descr="C:\Users\User\Downloads\1-removebg-preview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2-removebg-preview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15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Термос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40968"/>
            <a:ext cx="5170862" cy="2088232"/>
          </a:xfrm>
        </p:spPr>
      </p:pic>
      <p:pic>
        <p:nvPicPr>
          <p:cNvPr id="4098" name="Picture 2" descr="C:\Users\User\Downloads\3-removebg-preview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297205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24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Режущие предметы</a:t>
            </a:r>
            <a:endParaRPr lang="ru-RU" dirty="0"/>
          </a:p>
        </p:txBody>
      </p:sp>
      <p:pic>
        <p:nvPicPr>
          <p:cNvPr id="5122" name="Picture 2" descr="C:\Users\User\Downloads\5-removebg-preview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64704"/>
            <a:ext cx="3437914" cy="45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28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04864"/>
            <a:ext cx="3850231" cy="42372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14628"/>
          </a:xfrm>
        </p:spPr>
        <p:txBody>
          <a:bodyPr/>
          <a:lstStyle/>
          <a:p>
            <a:r>
              <a:rPr lang="ru-RU" dirty="0" smtClean="0"/>
              <a:t>Конвекция в электрической духовке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587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21</TotalTime>
  <Words>139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Физика на кухне</vt:lpstr>
      <vt:lpstr>Эпиграф</vt:lpstr>
      <vt:lpstr>Презентация PowerPoint</vt:lpstr>
      <vt:lpstr>Цели и задачи</vt:lpstr>
      <vt:lpstr>Объект исследования и методы</vt:lpstr>
      <vt:lpstr>Кухонная техника</vt:lpstr>
      <vt:lpstr>Термос</vt:lpstr>
      <vt:lpstr>Режущие предметы</vt:lpstr>
      <vt:lpstr>Конвекция в электрической духовке</vt:lpstr>
      <vt:lpstr>Закон Архимеда</vt:lpstr>
      <vt:lpstr>Опыты на кухне (Подводная лодка)</vt:lpstr>
      <vt:lpstr>Опыты на кухне (Творог из коробки с кефиром)</vt:lpstr>
      <vt:lpstr>Опыты на кухне  (Опыт с мандаринами)</vt:lpstr>
      <vt:lpstr>Правила безопасности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 на кухне</dc:title>
  <dc:creator>User</dc:creator>
  <cp:lastModifiedBy>Microsoft</cp:lastModifiedBy>
  <cp:revision>8</cp:revision>
  <dcterms:created xsi:type="dcterms:W3CDTF">2021-04-11T09:18:28Z</dcterms:created>
  <dcterms:modified xsi:type="dcterms:W3CDTF">2021-04-11T09:48:58Z</dcterms:modified>
</cp:coreProperties>
</file>