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cover dir="r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u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8764" y="464531"/>
            <a:ext cx="5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МОУ вечерняя (сменная) ОШ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74258" y="1667435"/>
            <a:ext cx="502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Пословицы народов мира о Родине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53635" y="3200400"/>
            <a:ext cx="3092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выполнила ученица </a:t>
            </a:r>
            <a:r>
              <a:rPr lang="ru-RU" dirty="0"/>
              <a:t>7 </a:t>
            </a:r>
            <a:r>
              <a:rPr lang="ru-RU" dirty="0" smtClean="0"/>
              <a:t>класса Соколова Анастасия  .</a:t>
            </a:r>
            <a:endParaRPr lang="ru-RU" dirty="0"/>
          </a:p>
          <a:p>
            <a:r>
              <a:rPr lang="ru-RU" dirty="0"/>
              <a:t>Руководитель: учитель русского языка и литературы </a:t>
            </a:r>
            <a:r>
              <a:rPr lang="ru-RU" dirty="0" err="1" smtClean="0"/>
              <a:t>Ляпинкова</a:t>
            </a:r>
            <a:r>
              <a:rPr lang="ru-RU" dirty="0" smtClean="0"/>
              <a:t> Т.Р.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11875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Природа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2139" y="2063177"/>
            <a:ext cx="5286412" cy="34515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29753" y="5124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/>
              <a:t>В родном краю как в раю. </a:t>
            </a:r>
          </a:p>
          <a:p>
            <a:pPr algn="ctr">
              <a:buNone/>
            </a:pPr>
            <a:r>
              <a:rPr lang="ru-RU" sz="2400" b="1" dirty="0"/>
              <a:t>(мордовская пословица)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6518" y="2072159"/>
            <a:ext cx="26625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Эта пословица говорит о том, что в другой стране может  и  хорошо, но там, где ты живёшь, там, где ты родился, лучше всего!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2702515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9753" y="5124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Заключение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4976" y="1173540"/>
            <a:ext cx="5836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Таким образом, проанализировав пословицы разных народов мира, мы пришли  к выводу, что у всех людей, независимо от места их проживания, образ  Родины всегда связан с такими понятиями, как дом, семья, любовь, преданность и отвага. Отношение к родной земле определяет честь и достоинство любого человека.</a:t>
            </a:r>
          </a:p>
          <a:p>
            <a:pPr>
              <a:buNone/>
            </a:pPr>
            <a:r>
              <a:rPr lang="ru-RU" sz="2400" b="1" dirty="0"/>
              <a:t>       Выдвинутая нами гипотеза находит     своё подтверждение.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0137115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9753" y="5124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Заключение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0992" y="1456267"/>
            <a:ext cx="7054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b="1" dirty="0" smtClean="0"/>
              <a:t>. В.Я</a:t>
            </a:r>
            <a:r>
              <a:rPr lang="ru-RU" b="1" dirty="0" smtClean="0"/>
              <a:t>. Коровина В.П. Журавлев В.И. Коровин литература 7 класс     </a:t>
            </a:r>
          </a:p>
          <a:p>
            <a:r>
              <a:rPr lang="ru-RU" b="1" dirty="0" smtClean="0"/>
              <a:t>   Москва «Просвещение» </a:t>
            </a:r>
            <a:r>
              <a:rPr lang="ru-RU" b="1" dirty="0" smtClean="0"/>
              <a:t>2016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81666" y="2133600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en-US" b="1" dirty="0" smtClean="0"/>
              <a:t>https</a:t>
            </a:r>
            <a:r>
              <a:rPr lang="en-US" b="1" dirty="0" smtClean="0"/>
              <a:t>://yandex.ru/images/search?text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90133" y="2590799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r>
              <a:rPr lang="en-US" b="1" dirty="0" smtClean="0"/>
              <a:t>http</a:t>
            </a:r>
            <a:r>
              <a:rPr lang="en-US" b="1" dirty="0" smtClean="0"/>
              <a:t>://flaminguru.ru/poslrodina.htm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59576" y="3058068"/>
            <a:ext cx="480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</a:t>
            </a:r>
            <a:r>
              <a:rPr lang="en-US" b="1" dirty="0" smtClean="0"/>
              <a:t>http://invirostov.livejournal.com/133903.html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9009794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7023" y="362687"/>
            <a:ext cx="5204011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Цель  работы: познакомиться с пословицами различных народов мира о Родине.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Задачи исследовательской работы: проанализировать  полученные данные в учебнике литературы и в сети Интернет.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Гипотеза: на протяжении сотен поколений все народы мира защищали свою страну от врагов и поэтому любовь к своей  Родине запечатлели в мудрых пословицах.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6521108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17166"/>
            <a:ext cx="571500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Основные методы исследования: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/>
              <a:t>Наблюдение,  поиск и сбор информации.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/>
              <a:t>Отбор наиболее значимых материалов.</a:t>
            </a:r>
          </a:p>
          <a:p>
            <a:pPr marL="342900" indent="-342900">
              <a:lnSpc>
                <a:spcPct val="150000"/>
              </a:lnSpc>
            </a:pPr>
            <a:endParaRPr lang="ru-RU" sz="2000" b="1" dirty="0"/>
          </a:p>
          <a:p>
            <a:pPr marL="342900" indent="-342900">
              <a:lnSpc>
                <a:spcPct val="150000"/>
              </a:lnSpc>
            </a:pPr>
            <a:r>
              <a:rPr lang="ru-RU" sz="2000" b="1" dirty="0"/>
              <a:t>Объект исследования: пословицы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val="449349520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0853" y="545068"/>
            <a:ext cx="4649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Пословица – народная мудрость.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0853" y="1590450"/>
            <a:ext cx="4572000" cy="23529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/>
              <a:t>Пословицы о Родине </a:t>
            </a:r>
            <a:r>
              <a:rPr lang="ru-RU" sz="2000" dirty="0"/>
              <a:t>подчеркивают горячую любовь к своей земле, к своему народу, они часто передают тоску по родной стороне во время пребывания человека на чужбине.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7786113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9447" y="551329"/>
            <a:ext cx="52846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 один в поле воин, если по-русски скроен.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1492" y="1232030"/>
            <a:ext cx="2937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Один воин тысячи </a:t>
            </a:r>
            <a:r>
              <a:rPr lang="ru-RU" sz="2000" b="1" dirty="0" smtClean="0"/>
              <a:t>водит</a:t>
            </a:r>
          </a:p>
          <a:p>
            <a:pPr algn="ctr"/>
            <a:r>
              <a:rPr lang="ru-RU" sz="2000" b="1" dirty="0" smtClean="0"/>
              <a:t>(русские пословицы).</a:t>
            </a:r>
            <a:endParaRPr lang="ru-RU" sz="2000" b="1" dirty="0"/>
          </a:p>
        </p:txBody>
      </p:sp>
      <p:pic>
        <p:nvPicPr>
          <p:cNvPr id="7" name="Picture 2" descr="E:\foto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631" y="2217361"/>
            <a:ext cx="4631777" cy="31545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60613" y="2207453"/>
            <a:ext cx="29314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200" b="1" dirty="0"/>
              <a:t>В этих пословицах говорится о силе и отваге русского воина, которого всегда отличал  высокий патриотизм.</a:t>
            </a:r>
          </a:p>
        </p:txBody>
      </p:sp>
    </p:spTree>
    <p:extLst>
      <p:ext uri="{BB962C8B-B14F-4D97-AF65-F5344CB8AC3E}">
        <p14:creationId xmlns:p14="http://schemas.microsoft.com/office/powerpoint/2010/main" val="1999035275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1566" y="416859"/>
            <a:ext cx="203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/>
              <a:t>За морем тепло, а дома теплей.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8411" y="430742"/>
            <a:ext cx="2574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чужом доме как в дремучем лесу.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7839" y="1209665"/>
            <a:ext cx="265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/>
              <a:t>(карельские пословицы)</a:t>
            </a:r>
          </a:p>
        </p:txBody>
      </p:sp>
      <p:pic>
        <p:nvPicPr>
          <p:cNvPr id="11" name="Picture 2" descr="https://im2-tub-ru.yandex.net/i?id=d2db97eb6fb5328a0c82f668b6a641ed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466" y="1977032"/>
            <a:ext cx="4733365" cy="31055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7027" y="2344845"/>
            <a:ext cx="2460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/>
              <a:t>Значение этих пословиц: дом - это  место, где царят душевное тепло и уют.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3196462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899" y="1759487"/>
            <a:ext cx="5214974" cy="353618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59750" y="119540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(индейская пословица)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08380" y="733735"/>
            <a:ext cx="6485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Родина там, где тебе хорошо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941" y="2175951"/>
            <a:ext cx="2891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2400" b="1" dirty="0" smtClean="0"/>
              <a:t>Согласно этой  пословице, 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у </a:t>
            </a:r>
            <a:r>
              <a:rPr lang="ru-RU" sz="2400" b="1" dirty="0" smtClean="0"/>
              <a:t>каждого человека есть место, где его любят, ждут, в него  верят.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35476487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65063" y="1194012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(</a:t>
            </a:r>
            <a:r>
              <a:rPr lang="ru-RU" sz="2000" b="1" dirty="0"/>
              <a:t>абхазская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пословица)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1089" y="608710"/>
            <a:ext cx="4473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Теряющий Родину – теряет всё.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4798" y="1918516"/>
            <a:ext cx="33483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b="1" dirty="0"/>
              <a:t>Исходя из значения этой пословицы, Родина – это дом, родные и близкие, то, что  человек ценит и любит больше всего.</a:t>
            </a:r>
            <a:endParaRPr lang="ru-RU" sz="2000" b="1" dirty="0"/>
          </a:p>
        </p:txBody>
      </p:sp>
      <p:pic>
        <p:nvPicPr>
          <p:cNvPr id="11" name="Picture 3" descr="E:\big_009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919" y="2353235"/>
            <a:ext cx="4517077" cy="2823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250909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9992" y="487687"/>
            <a:ext cx="499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Земля родная— колыбель золотая.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8921" y="1110734"/>
            <a:ext cx="2611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(казахская пословица)</a:t>
            </a:r>
            <a:endParaRPr lang="ru-RU" sz="2000" dirty="0"/>
          </a:p>
        </p:txBody>
      </p:sp>
      <p:pic>
        <p:nvPicPr>
          <p:cNvPr id="9" name="Picture 2" descr="https://im2-tub-ru.yandex.net/i?id=b631fe2f6636193cc97fadbd56eade63&amp;n=33&amp;h=215&amp;w=3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3430" y="1918516"/>
            <a:ext cx="5174719" cy="29336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32012" y="2164017"/>
            <a:ext cx="22725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2000" b="1" dirty="0" smtClean="0"/>
              <a:t>Смысл этой пословицы  в том, что не все в этой жизни можно измерить деньгами и богатством.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3286001"/>
      </p:ext>
    </p:extLst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419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Ольга Васильевна</cp:lastModifiedBy>
  <cp:revision>43</cp:revision>
  <dcterms:created xsi:type="dcterms:W3CDTF">2013-11-19T05:52:05Z</dcterms:created>
  <dcterms:modified xsi:type="dcterms:W3CDTF">2022-10-31T11:55:05Z</dcterms:modified>
</cp:coreProperties>
</file>