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0" r:id="rId3"/>
    <p:sldId id="305" r:id="rId4"/>
    <p:sldId id="302" r:id="rId5"/>
    <p:sldId id="308" r:id="rId6"/>
    <p:sldId id="306" r:id="rId7"/>
    <p:sldId id="307" r:id="rId8"/>
    <p:sldId id="309" r:id="rId9"/>
    <p:sldId id="310" r:id="rId10"/>
    <p:sldId id="31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606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9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91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68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6244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45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415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78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53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93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548680"/>
            <a:ext cx="7808913" cy="2057400"/>
          </a:xfrm>
          <a:prstGeom prst="rect">
            <a:avLst/>
          </a:prstGeom>
        </p:spPr>
        <p:txBody>
          <a:bodyPr lIns="45720" rIns="45720" anchor="b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5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5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5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71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Герои среди нас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2636912"/>
            <a:ext cx="7772400" cy="838200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Муравьёв Дмитрий Николаевич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(1974-1995)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6" y="4509120"/>
            <a:ext cx="7772400" cy="838200"/>
          </a:xfrm>
          <a:prstGeom prst="rect">
            <a:avLst/>
          </a:prstGeom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Выполнила: Забелина София, обучающаяся 6 </a:t>
            </a:r>
            <a:r>
              <a:rPr lang="ru-RU" sz="3200" b="1" dirty="0" err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кл</a:t>
            </a:r>
            <a:r>
              <a:rPr lang="ru-RU" sz="3200" b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., 2022г.</a:t>
            </a:r>
            <a:endParaRPr lang="ru-RU" sz="32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Муравьёв\SS10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ravoedelo.ru/sites/default/files/ct_news/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Героями не рождаются, героями становятся в час испытаний.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996952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О </a:t>
            </a:r>
            <a:r>
              <a:rPr lang="ru-RU" sz="4000" b="1" dirty="0"/>
              <a:t>подвигах – </a:t>
            </a:r>
            <a:r>
              <a:rPr lang="ru-RU" sz="4000" b="1" dirty="0" smtClean="0"/>
              <a:t> </a:t>
            </a:r>
            <a:r>
              <a:rPr lang="ru-RU" sz="4000" b="1" dirty="0"/>
              <a:t>стихи слагают.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О славе – песни создают.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“Герои никогда не умирают,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Герои в нашей памяти живут!”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Муравьёв\SS100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удост Сп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052736"/>
            <a:ext cx="8475460" cy="4086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исьмо матери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32656"/>
            <a:ext cx="4986337" cy="610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Documents and Settings\User\Рабочий стол\Муравьёв\фото Димы 1986 5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800"/>
            <a:ext cx="3206750" cy="4572000"/>
          </a:xfr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33800" y="609600"/>
            <a:ext cx="4876800" cy="5334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Муравьёв Дмитрий Николаевич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(1974-1995)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Рядовой. Старший механик-водитель БМП-2 131-й отдельной мотострелковой бригады.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Русский. Родился в 1974 г. в г.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Угличе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Ярославской области, в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семье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рабочего. Холост.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Спортсмен.  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Учился и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работал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военные силы РФ призван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Угличским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отделом военкомата в в 1993 года. 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извещ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04664"/>
            <a:ext cx="8704229" cy="604867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5438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Графа «Обстоятельства гибели» 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8001000" cy="2667000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«Огнестрельное, слепое осколочное ранение лицевого отдела головы с разрушением костей черепа и головного мозга. Взрывная травма».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5257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января 1995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229600" cy="8382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Похоронен 4 мая 1995 года на городском кладбище Углича, на аллее Славы.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Содержимое 3" descr="SS100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3505200" cy="5083175"/>
          </a:xfrm>
        </p:spPr>
      </p:pic>
      <p:sp>
        <p:nvSpPr>
          <p:cNvPr id="4" name="Прямоугольник 3"/>
          <p:cNvSpPr/>
          <p:nvPr/>
        </p:nvSpPr>
        <p:spPr>
          <a:xfrm>
            <a:off x="4283968" y="14847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Погиб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первого января 1995 г. в бою за железнодорожный вокзал города Грозного Чеченской республики</a:t>
            </a:r>
            <a:r>
              <a:rPr lang="ru-RU" sz="36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53400" cy="14938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Указом Президента РФ 9 февраля 1996 года Дмитрий Николаевич Муравьёв был награждён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орденом Мужества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Посмертно.</a:t>
            </a:r>
            <a:endParaRPr lang="ru-RU" dirty="0"/>
          </a:p>
        </p:txBody>
      </p:sp>
      <p:pic>
        <p:nvPicPr>
          <p:cNvPr id="17411" name="Содержимое 5" descr="титул удостов к госуд наград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32656"/>
            <a:ext cx="2286000" cy="3449638"/>
          </a:xfrm>
        </p:spPr>
      </p:pic>
      <p:pic>
        <p:nvPicPr>
          <p:cNvPr id="17412" name="Рисунок 3" descr="разворот удостов к госуд наград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4664"/>
            <a:ext cx="4003675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Рисунок 4" descr="орден мужества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428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254</TotalTime>
  <Words>74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Слайд 1</vt:lpstr>
      <vt:lpstr>Слайд 2</vt:lpstr>
      <vt:lpstr>Слайд 3</vt:lpstr>
      <vt:lpstr>Слайд 4</vt:lpstr>
      <vt:lpstr> Муравьёв Дмитрий Николаевич  (1974-1995)  Рядовой. Старший механик-водитель БМП-2 131-й отдельной мотострелковой бригады. Русский. Родился в 1974 г. в г. Угличе Ярославской области, в семье рабочего. Холост. Спортсмен.    Учился и работал. В военные силы РФ призван Угличским отделом военкомата в в 1993 года.   </vt:lpstr>
      <vt:lpstr>Слайд 6</vt:lpstr>
      <vt:lpstr>         Графа «Обстоятельства гибели» : </vt:lpstr>
      <vt:lpstr>       Похоронен 4 мая 1995 года на городском кладбище Углича, на аллее Славы.</vt:lpstr>
      <vt:lpstr>    Указом Президента РФ 9 февраля 1996 года Дмитрий Николаевич Муравьёв был награждён орденом Мужества. Посмертно.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Оля</cp:lastModifiedBy>
  <cp:revision>38</cp:revision>
  <dcterms:created xsi:type="dcterms:W3CDTF">2012-12-09T16:27:19Z</dcterms:created>
  <dcterms:modified xsi:type="dcterms:W3CDTF">2024-08-25T19:26:07Z</dcterms:modified>
</cp:coreProperties>
</file>