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167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26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8665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7474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93060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252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576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86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082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49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884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674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790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452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66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448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51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Фантазийная </a:t>
            </a:r>
            <a:br>
              <a:rPr lang="ru-RU" sz="3600" dirty="0" smtClean="0"/>
            </a:br>
            <a:r>
              <a:rPr lang="ru-RU" sz="3600" dirty="0" smtClean="0"/>
              <a:t>бутылка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3352" y="2359056"/>
            <a:ext cx="4325853" cy="2433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402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Петра Смирнова.</a:t>
            </a:r>
            <a:br>
              <a:rPr lang="ru-RU" dirty="0" smtClean="0"/>
            </a:br>
            <a:r>
              <a:rPr lang="ru-RU" dirty="0" smtClean="0"/>
              <a:t>Город Мышкин.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182" y="2160588"/>
            <a:ext cx="5175249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479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из музея Петра Смирнова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772816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6943" y="1772816"/>
            <a:ext cx="2453722" cy="366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5512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659" y="44624"/>
            <a:ext cx="2790182" cy="1278466"/>
          </a:xfrm>
        </p:spPr>
        <p:txBody>
          <a:bodyPr/>
          <a:lstStyle/>
          <a:p>
            <a:r>
              <a:rPr lang="ru-RU" dirty="0" smtClean="0"/>
              <a:t>Фигурная бутылка</a:t>
            </a:r>
            <a:br>
              <a:rPr lang="ru-RU" dirty="0" smtClean="0"/>
            </a:br>
            <a:r>
              <a:rPr lang="ru-RU" dirty="0" smtClean="0"/>
              <a:t>«Медведь»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59786" y="1758255"/>
            <a:ext cx="512057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97" y="1323090"/>
            <a:ext cx="3098305" cy="3388235"/>
          </a:xfrm>
        </p:spPr>
        <p:txBody>
          <a:bodyPr>
            <a:normAutofit fontScale="92500" lnSpcReduction="20000"/>
          </a:bodyPr>
          <a:lstStyle/>
          <a:p>
            <a:r>
              <a:rPr lang="ru-RU" sz="1500" dirty="0"/>
              <a:t>Высота бутылки (без пробки) – 26 см.</a:t>
            </a:r>
          </a:p>
          <a:p>
            <a:r>
              <a:rPr lang="ru-RU" sz="1500" dirty="0"/>
              <a:t>Выполнена из стекла молочного цвета.</a:t>
            </a:r>
          </a:p>
          <a:p>
            <a:r>
              <a:rPr lang="ru-RU" sz="1500" dirty="0"/>
              <a:t>Бутылка в виде сидящего на задних лапах медведя, прижавшего одну лапу к груди.</a:t>
            </a:r>
          </a:p>
          <a:p>
            <a:r>
              <a:rPr lang="ru-RU" sz="1500" dirty="0"/>
              <a:t>Возраст: 1890-1917г.</a:t>
            </a:r>
          </a:p>
          <a:p>
            <a:r>
              <a:rPr lang="ru-RU" sz="1500" dirty="0"/>
              <a:t>Сначала такие бутылки выдували на Украине, а к концу Х</a:t>
            </a:r>
            <a:r>
              <a:rPr lang="en-US" sz="1500" dirty="0"/>
              <a:t>I</a:t>
            </a:r>
            <a:r>
              <a:rPr lang="ru-RU" sz="1500" dirty="0"/>
              <a:t>Х века- и в России.</a:t>
            </a:r>
          </a:p>
          <a:p>
            <a:r>
              <a:rPr lang="ru-RU" sz="1500" dirty="0"/>
              <a:t>Как оказалось, что это фантазийная бутылка молочного стекла из - под С</a:t>
            </a:r>
            <a:r>
              <a:rPr lang="ru-RU" sz="1500" dirty="0" smtClean="0"/>
              <a:t>мирновской </a:t>
            </a:r>
            <a:r>
              <a:rPr lang="ru-RU" sz="1500" dirty="0"/>
              <a:t>водки.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Пётр Арсеньевич Смирнов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315815"/>
            <a:ext cx="6348413" cy="3570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268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2790182" cy="1278466"/>
          </a:xfrm>
        </p:spPr>
        <p:txBody>
          <a:bodyPr/>
          <a:lstStyle/>
          <a:p>
            <a:r>
              <a:rPr lang="ru-RU" dirty="0" smtClean="0"/>
              <a:t>Фото из музея: </a:t>
            </a:r>
            <a:br>
              <a:rPr lang="ru-RU" dirty="0" smtClean="0"/>
            </a:br>
            <a:r>
              <a:rPr lang="ru-RU" dirty="0" smtClean="0"/>
              <a:t>«Род Смирновых»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86976"/>
            <a:ext cx="3528392" cy="627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903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Этикетки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270000"/>
            <a:ext cx="342895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496" y="1357298"/>
            <a:ext cx="3129454" cy="4166433"/>
          </a:xfrm>
        </p:spPr>
      </p:pic>
    </p:spTree>
    <p:extLst>
      <p:ext uri="{BB962C8B-B14F-4D97-AF65-F5344CB8AC3E}">
        <p14:creationId xmlns:p14="http://schemas.microsoft.com/office/powerpoint/2010/main" xmlns="" val="18522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Список наград, присуждённых продукции завода Петра Арсеньевича Смирнова</a:t>
            </a:r>
            <a:r>
              <a:rPr lang="ru-RU" i="1" dirty="0"/>
              <a:t>:</a:t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1873 год — Почётный диплом в Вене.</a:t>
            </a:r>
            <a:br>
              <a:rPr lang="ru-RU" dirty="0"/>
            </a:br>
            <a:r>
              <a:rPr lang="ru-RU" dirty="0"/>
              <a:t>1876 год — Медаль высшей награды в Филадельфии.</a:t>
            </a:r>
            <a:br>
              <a:rPr lang="ru-RU" dirty="0"/>
            </a:br>
            <a:r>
              <a:rPr lang="ru-RU" dirty="0"/>
              <a:t>1877 год — Государственный герб.</a:t>
            </a:r>
            <a:br>
              <a:rPr lang="ru-RU" dirty="0"/>
            </a:br>
            <a:r>
              <a:rPr lang="ru-RU" dirty="0"/>
              <a:t>1878 год — Две золотые медали в Париже.</a:t>
            </a:r>
            <a:br>
              <a:rPr lang="ru-RU" dirty="0"/>
            </a:br>
            <a:r>
              <a:rPr lang="ru-RU" dirty="0"/>
              <a:t>1882 год — Государственный герб на Всероссийской художественно-промышленной выставке в Москве.</a:t>
            </a:r>
            <a:br>
              <a:rPr lang="ru-RU" dirty="0"/>
            </a:br>
            <a:r>
              <a:rPr lang="ru-RU" dirty="0"/>
              <a:t>1886 год — Поставщик ко Двору Его Императорского Величества и Государственный герб.</a:t>
            </a:r>
            <a:br>
              <a:rPr lang="ru-RU" dirty="0"/>
            </a:br>
            <a:r>
              <a:rPr lang="ru-RU" dirty="0"/>
              <a:t>1888 год — Испанский орден Св. Изабеллы и золотая медаль в Барселоне.</a:t>
            </a:r>
            <a:br>
              <a:rPr lang="ru-RU" dirty="0"/>
            </a:br>
            <a:r>
              <a:rPr lang="ru-RU" dirty="0"/>
              <a:t>1889 год — Большая золотая медаль в Париже.</a:t>
            </a:r>
            <a:br>
              <a:rPr lang="ru-RU" dirty="0"/>
            </a:br>
            <a:r>
              <a:rPr lang="ru-RU" dirty="0"/>
              <a:t>1893 год — Большая золотая медаль в Чикаго.</a:t>
            </a:r>
            <a:br>
              <a:rPr lang="ru-RU" dirty="0"/>
            </a:br>
            <a:r>
              <a:rPr lang="ru-RU" dirty="0"/>
              <a:t>1896 год — Поставщик ко Двору Его Императорского Высочества Великого князя Сергия Александровича.</a:t>
            </a:r>
            <a:br>
              <a:rPr lang="ru-RU" dirty="0"/>
            </a:br>
            <a:r>
              <a:rPr lang="ru-RU" dirty="0"/>
              <a:t>1896 год — Повторение права использования изображения Государственного герба на Всероссийской промышленной и художественной выставке в Нижнем Новгороде.</a:t>
            </a:r>
            <a:br>
              <a:rPr lang="ru-RU" dirty="0"/>
            </a:br>
            <a:r>
              <a:rPr lang="ru-RU" dirty="0"/>
              <a:t>1897 год — Золотая медаль на Промышленно-художественной выставке в Стокгольме.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30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Особняк Петра Смирнова.</a:t>
            </a:r>
            <a:br>
              <a:rPr lang="ru-RU" dirty="0" smtClean="0"/>
            </a:br>
            <a:r>
              <a:rPr lang="ru-RU" dirty="0" smtClean="0"/>
              <a:t>Город Москва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657" y="2160588"/>
            <a:ext cx="6407545" cy="4004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4005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104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Фантазийная  бутылка</vt:lpstr>
      <vt:lpstr>Музей Петра Смирнова. Город Мышкин.</vt:lpstr>
      <vt:lpstr>Фото из музея Петра Смирнова</vt:lpstr>
      <vt:lpstr>Фигурная бутылка «Медведь»</vt:lpstr>
      <vt:lpstr>Пётр Арсеньевич Смирнов</vt:lpstr>
      <vt:lpstr>Фото из музея:  «Род Смирновых»</vt:lpstr>
      <vt:lpstr>Этикетки</vt:lpstr>
      <vt:lpstr>Список наград, присуждённых продукции завода Петра Арсеньевича Смирнова: </vt:lpstr>
      <vt:lpstr>Особняк Петра Смирнова. Город Москва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Фантазийная  бутылка</dc:title>
  <dc:creator>User</dc:creator>
  <cp:lastModifiedBy>Сальникова</cp:lastModifiedBy>
  <cp:revision>5</cp:revision>
  <dcterms:created xsi:type="dcterms:W3CDTF">2018-11-11T07:37:45Z</dcterms:created>
  <dcterms:modified xsi:type="dcterms:W3CDTF">2018-11-19T07:59:10Z</dcterms:modified>
</cp:coreProperties>
</file>